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917">
          <p15:clr>
            <a:srgbClr val="747775"/>
          </p15:clr>
        </p15:guide>
        <p15:guide id="2" pos="5760">
          <p15:clr>
            <a:srgbClr val="747775"/>
          </p15:clr>
        </p15:guide>
        <p15:guide id="3" pos="3339">
          <p15:clr>
            <a:srgbClr val="747775"/>
          </p15:clr>
        </p15:guide>
        <p15:guide id="4" orient="horz" pos="170">
          <p15:clr>
            <a:srgbClr val="747775"/>
          </p15:clr>
        </p15:guide>
        <p15:guide id="5" orient="horz" pos="307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17"/>
        <p:guide pos="5760"/>
        <p:guide pos="3339"/>
        <p:guide pos="170" orient="horz"/>
        <p:guide pos="307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071a7677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071a767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071a7677a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071a7677a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071a7677a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2071a7677a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071a7677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2071a7677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2071a7677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2071a7677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2071a7677a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2071a7677a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071a7677a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2071a7677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2071a7677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2071a7677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temaslivresecamgo@gmail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944775" y="533850"/>
            <a:ext cx="27108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ORIENTAÇÕES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Utilizar este </a:t>
            </a:r>
            <a:r>
              <a:rPr i="1" lang="pt-BR" sz="1800">
                <a:latin typeface="Times New Roman"/>
                <a:ea typeface="Times New Roman"/>
                <a:cs typeface="Times New Roman"/>
                <a:sym typeface="Times New Roman"/>
              </a:rPr>
              <a:t>layout</a:t>
            </a: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 padrão de apresentação dos slides;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Deletar este slide de orientações;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Recomenda-se utilizar no máximo 20 slides;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Enviar os slides no email </a:t>
            </a:r>
            <a:r>
              <a:rPr lang="pt-BR" sz="1800" u="sng">
                <a:solidFill>
                  <a:srgbClr val="1C5B3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temaslivresecamgo@gmail.com</a:t>
            </a: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 até o dia 01 de setembro de 2024;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Levar a apresentação </a:t>
            </a: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formato PDF </a:t>
            </a: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em </a:t>
            </a:r>
            <a:r>
              <a:rPr i="1" lang="pt-BR" sz="1800">
                <a:latin typeface="Times New Roman"/>
                <a:ea typeface="Times New Roman"/>
                <a:cs typeface="Times New Roman"/>
                <a:sym typeface="Times New Roman"/>
              </a:rPr>
              <a:t>pen drive</a:t>
            </a: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 e/ou em notebook próprio com entrada HDMI;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Não nos responsabilizamos por dificuldades na projeção dos slides;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O limite de tempo para apresentação oral será de 10 minutos;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O autor principal será o responsável pela apresentação, mas se houver necessidade de alteração, informar ao endereço de e-mail temaslivresecamgo@gmail.com conforme subitem 4.3.2 do edital nº 001/2024.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800625" y="1145425"/>
            <a:ext cx="69546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latin typeface="Times New Roman"/>
                <a:ea typeface="Times New Roman"/>
                <a:cs typeface="Times New Roman"/>
                <a:sym typeface="Times New Roman"/>
              </a:rPr>
              <a:t>TÍTULO DO TRABALHO </a:t>
            </a:r>
            <a:r>
              <a:rPr b="1" lang="pt-BR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 TÍTULO DO TRABALHO TÍTULO DO TRABALHO TÍTULO DO TRABALHO TÍTULO DO TRABALHO TÍTULO DO TRABALHO TÍTULO DO TRABALHO TÍTULO DO TRABALHO </a:t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2007675" y="3361825"/>
            <a:ext cx="6585000" cy="10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AUTOR</a:t>
            </a:r>
            <a:r>
              <a:rPr lang="pt-BR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N.</a:t>
            </a:r>
            <a:r>
              <a:rPr lang="pt-BR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¹; CO-</a:t>
            </a: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AUTOR, N.¹; ORIENTADOR, N.¹.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pt-BR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</a:t>
            </a:r>
            <a:r>
              <a:rPr lang="pt-BR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Faculdade de Medicina da Universidade Federal de Goiás (FM - UFG), Goiânia - GO, Brasil.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4137375" y="4627200"/>
            <a:ext cx="2325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1C5B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Goiânia, 2024.</a:t>
            </a:r>
            <a:endParaRPr sz="1600">
              <a:solidFill>
                <a:srgbClr val="1C5B3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3944775" y="533850"/>
            <a:ext cx="27108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Fonte Times New Roman, tamanho livre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3944775" y="533850"/>
            <a:ext cx="27108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Fonte Times New Roman, tamanho livre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3944775" y="533850"/>
            <a:ext cx="27108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Fonte Times New Roman, tamanho livre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/>
        </p:nvSpPr>
        <p:spPr>
          <a:xfrm>
            <a:off x="3009675" y="533850"/>
            <a:ext cx="45810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8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Fonte Times New Roman, tamanho livre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/>
        </p:nvSpPr>
        <p:spPr>
          <a:xfrm>
            <a:off x="3944775" y="533850"/>
            <a:ext cx="27108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9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Fonte Times New Roman, tamanho livre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/>
        </p:nvSpPr>
        <p:spPr>
          <a:xfrm>
            <a:off x="3944775" y="533850"/>
            <a:ext cx="2710800" cy="378000"/>
          </a:xfrm>
          <a:prstGeom prst="rect">
            <a:avLst/>
          </a:prstGeom>
          <a:solidFill>
            <a:srgbClr val="1C5B35"/>
          </a:solidFill>
          <a:ln>
            <a:noFill/>
          </a:ln>
        </p:spPr>
        <p:txBody>
          <a:bodyPr anchorCtr="0" anchor="t" bIns="18000" lIns="126025" spcFirstLastPara="1" rIns="1260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2007675" y="1069925"/>
            <a:ext cx="65850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Fonte Times New Roman, tamanho livre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/>
        </p:nvSpPr>
        <p:spPr>
          <a:xfrm>
            <a:off x="3121125" y="2187000"/>
            <a:ext cx="4358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000">
                <a:latin typeface="Times New Roman"/>
                <a:ea typeface="Times New Roman"/>
                <a:cs typeface="Times New Roman"/>
                <a:sym typeface="Times New Roman"/>
              </a:rPr>
              <a:t>OBRIGADO!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1"/>
          <p:cNvSpPr txBox="1"/>
          <p:nvPr/>
        </p:nvSpPr>
        <p:spPr>
          <a:xfrm>
            <a:off x="4086675" y="4397100"/>
            <a:ext cx="24270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1C5B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06, 07 e 08 de Setembro</a:t>
            </a:r>
            <a:endParaRPr sz="1600">
              <a:solidFill>
                <a:srgbClr val="1C5B3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1C5B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Goiânia, Goiás, 2024.</a:t>
            </a:r>
            <a:endParaRPr sz="1600">
              <a:solidFill>
                <a:srgbClr val="1C5B3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