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43560000" cx="2448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3720">
          <p15:clr>
            <a:srgbClr val="747775"/>
          </p15:clr>
        </p15:guide>
        <p15:guide id="2" pos="7440">
          <p15:clr>
            <a:srgbClr val="747775"/>
          </p15:clr>
        </p15:guide>
        <p15:guide id="3" pos="7980">
          <p15:clr>
            <a:srgbClr val="747775"/>
          </p15:clr>
        </p15:guide>
        <p15:guide id="4" pos="540">
          <p15:clr>
            <a:srgbClr val="747775"/>
          </p15:clr>
        </p15:guide>
        <p15:guide id="5" pos="14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3720" orient="horz"/>
        <p:guide pos="7440"/>
        <p:guide pos="7980"/>
        <p:guide pos="540"/>
        <p:guide pos="14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465805" y="685800"/>
            <a:ext cx="1927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f3c3e1572b_0_5:notes"/>
          <p:cNvSpPr/>
          <p:nvPr>
            <p:ph idx="2" type="sldImg"/>
          </p:nvPr>
        </p:nvSpPr>
        <p:spPr>
          <a:xfrm>
            <a:off x="2465805" y="685800"/>
            <a:ext cx="19272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f3c3e1572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BR"/>
              <a:t>Observação: autores de mesma filiação institucional podem usar o mesmo índice para poupar espaço. Levar sua apresentação em pôster, em formato JPEG, em um pendrive e/ou em notebook próprio com entrada HDMI. Você terá 5 minutos para a apresentação, que ocorrerá de forma presencial no dia 07/09/24, no Oscar Niemeyer (Goiânia). Divulgaremos os horários em breve.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834495" y="6305762"/>
            <a:ext cx="22812300" cy="17384700"/>
          </a:xfrm>
          <a:prstGeom prst="rect">
            <a:avLst/>
          </a:prstGeom>
        </p:spPr>
        <p:txBody>
          <a:bodyPr anchorCtr="0" anchor="b" bIns="435675" lIns="435675" spcFirstLastPara="1" rIns="435675" wrap="square" tIns="435675">
            <a:normAutofit/>
          </a:bodyPr>
          <a:lstStyle>
            <a:lvl1pPr lvl="0" algn="ctr">
              <a:spcBef>
                <a:spcPts val="0"/>
              </a:spcBef>
              <a:spcAft>
                <a:spcPts val="0"/>
              </a:spcAft>
              <a:buSzPts val="24500"/>
              <a:buNone/>
              <a:defRPr sz="24500"/>
            </a:lvl1pPr>
            <a:lvl2pPr lvl="1" algn="ctr">
              <a:spcBef>
                <a:spcPts val="0"/>
              </a:spcBef>
              <a:spcAft>
                <a:spcPts val="0"/>
              </a:spcAft>
              <a:buSzPts val="24500"/>
              <a:buNone/>
              <a:defRPr sz="24500"/>
            </a:lvl2pPr>
            <a:lvl3pPr lvl="2" algn="ctr">
              <a:spcBef>
                <a:spcPts val="0"/>
              </a:spcBef>
              <a:spcAft>
                <a:spcPts val="0"/>
              </a:spcAft>
              <a:buSzPts val="24500"/>
              <a:buNone/>
              <a:defRPr sz="24500"/>
            </a:lvl3pPr>
            <a:lvl4pPr lvl="3" algn="ctr">
              <a:spcBef>
                <a:spcPts val="0"/>
              </a:spcBef>
              <a:spcAft>
                <a:spcPts val="0"/>
              </a:spcAft>
              <a:buSzPts val="24500"/>
              <a:buNone/>
              <a:defRPr sz="24500"/>
            </a:lvl4pPr>
            <a:lvl5pPr lvl="4" algn="ctr">
              <a:spcBef>
                <a:spcPts val="0"/>
              </a:spcBef>
              <a:spcAft>
                <a:spcPts val="0"/>
              </a:spcAft>
              <a:buSzPts val="24500"/>
              <a:buNone/>
              <a:defRPr sz="24500"/>
            </a:lvl5pPr>
            <a:lvl6pPr lvl="5" algn="ctr">
              <a:spcBef>
                <a:spcPts val="0"/>
              </a:spcBef>
              <a:spcAft>
                <a:spcPts val="0"/>
              </a:spcAft>
              <a:buSzPts val="24500"/>
              <a:buNone/>
              <a:defRPr sz="24500"/>
            </a:lvl6pPr>
            <a:lvl7pPr lvl="6" algn="ctr">
              <a:spcBef>
                <a:spcPts val="0"/>
              </a:spcBef>
              <a:spcAft>
                <a:spcPts val="0"/>
              </a:spcAft>
              <a:buSzPts val="24500"/>
              <a:buNone/>
              <a:defRPr sz="24500"/>
            </a:lvl7pPr>
            <a:lvl8pPr lvl="7" algn="ctr">
              <a:spcBef>
                <a:spcPts val="0"/>
              </a:spcBef>
              <a:spcAft>
                <a:spcPts val="0"/>
              </a:spcAft>
              <a:buSzPts val="24500"/>
              <a:buNone/>
              <a:defRPr sz="24500"/>
            </a:lvl8pPr>
            <a:lvl9pPr lvl="8" algn="ctr">
              <a:spcBef>
                <a:spcPts val="0"/>
              </a:spcBef>
              <a:spcAft>
                <a:spcPts val="0"/>
              </a:spcAft>
              <a:buSzPts val="24500"/>
              <a:buNone/>
              <a:defRPr sz="24500"/>
            </a:lvl9pPr>
          </a:lstStyle>
          <a:p/>
        </p:txBody>
      </p:sp>
      <p:sp>
        <p:nvSpPr>
          <p:cNvPr id="11" name="Google Shape;11;p2"/>
          <p:cNvSpPr txBox="1"/>
          <p:nvPr>
            <p:ph idx="1" type="subTitle"/>
          </p:nvPr>
        </p:nvSpPr>
        <p:spPr>
          <a:xfrm>
            <a:off x="834472" y="24002038"/>
            <a:ext cx="22812300" cy="6712500"/>
          </a:xfrm>
          <a:prstGeom prst="rect">
            <a:avLst/>
          </a:prstGeom>
        </p:spPr>
        <p:txBody>
          <a:bodyPr anchorCtr="0" anchor="t" bIns="435675" lIns="435675" spcFirstLastPara="1" rIns="435675" wrap="square" tIns="435675">
            <a:normAutofit/>
          </a:bodyPr>
          <a:lstStyle>
            <a:lvl1pPr lvl="0" algn="ctr">
              <a:lnSpc>
                <a:spcPct val="100000"/>
              </a:lnSpc>
              <a:spcBef>
                <a:spcPts val="0"/>
              </a:spcBef>
              <a:spcAft>
                <a:spcPts val="0"/>
              </a:spcAft>
              <a:buSzPts val="13100"/>
              <a:buNone/>
              <a:defRPr sz="13100"/>
            </a:lvl1pPr>
            <a:lvl2pPr lvl="1" algn="ctr">
              <a:lnSpc>
                <a:spcPct val="100000"/>
              </a:lnSpc>
              <a:spcBef>
                <a:spcPts val="0"/>
              </a:spcBef>
              <a:spcAft>
                <a:spcPts val="0"/>
              </a:spcAft>
              <a:buSzPts val="13100"/>
              <a:buNone/>
              <a:defRPr sz="13100"/>
            </a:lvl2pPr>
            <a:lvl3pPr lvl="2" algn="ctr">
              <a:lnSpc>
                <a:spcPct val="100000"/>
              </a:lnSpc>
              <a:spcBef>
                <a:spcPts val="0"/>
              </a:spcBef>
              <a:spcAft>
                <a:spcPts val="0"/>
              </a:spcAft>
              <a:buSzPts val="13100"/>
              <a:buNone/>
              <a:defRPr sz="13100"/>
            </a:lvl3pPr>
            <a:lvl4pPr lvl="3" algn="ctr">
              <a:lnSpc>
                <a:spcPct val="100000"/>
              </a:lnSpc>
              <a:spcBef>
                <a:spcPts val="0"/>
              </a:spcBef>
              <a:spcAft>
                <a:spcPts val="0"/>
              </a:spcAft>
              <a:buSzPts val="13100"/>
              <a:buNone/>
              <a:defRPr sz="13100"/>
            </a:lvl4pPr>
            <a:lvl5pPr lvl="4" algn="ctr">
              <a:lnSpc>
                <a:spcPct val="100000"/>
              </a:lnSpc>
              <a:spcBef>
                <a:spcPts val="0"/>
              </a:spcBef>
              <a:spcAft>
                <a:spcPts val="0"/>
              </a:spcAft>
              <a:buSzPts val="13100"/>
              <a:buNone/>
              <a:defRPr sz="13100"/>
            </a:lvl5pPr>
            <a:lvl6pPr lvl="5" algn="ctr">
              <a:lnSpc>
                <a:spcPct val="100000"/>
              </a:lnSpc>
              <a:spcBef>
                <a:spcPts val="0"/>
              </a:spcBef>
              <a:spcAft>
                <a:spcPts val="0"/>
              </a:spcAft>
              <a:buSzPts val="13100"/>
              <a:buNone/>
              <a:defRPr sz="13100"/>
            </a:lvl6pPr>
            <a:lvl7pPr lvl="6" algn="ctr">
              <a:lnSpc>
                <a:spcPct val="100000"/>
              </a:lnSpc>
              <a:spcBef>
                <a:spcPts val="0"/>
              </a:spcBef>
              <a:spcAft>
                <a:spcPts val="0"/>
              </a:spcAft>
              <a:buSzPts val="13100"/>
              <a:buNone/>
              <a:defRPr sz="13100"/>
            </a:lvl7pPr>
            <a:lvl8pPr lvl="7" algn="ctr">
              <a:lnSpc>
                <a:spcPct val="100000"/>
              </a:lnSpc>
              <a:spcBef>
                <a:spcPts val="0"/>
              </a:spcBef>
              <a:spcAft>
                <a:spcPts val="0"/>
              </a:spcAft>
              <a:buSzPts val="13100"/>
              <a:buNone/>
              <a:defRPr sz="13100"/>
            </a:lvl8pPr>
            <a:lvl9pPr lvl="8" algn="ctr">
              <a:lnSpc>
                <a:spcPct val="100000"/>
              </a:lnSpc>
              <a:spcBef>
                <a:spcPts val="0"/>
              </a:spcBef>
              <a:spcAft>
                <a:spcPts val="0"/>
              </a:spcAft>
              <a:buSzPts val="13100"/>
              <a:buNone/>
              <a:defRPr sz="13100"/>
            </a:lvl9pPr>
          </a:lstStyle>
          <a:p/>
        </p:txBody>
      </p:sp>
      <p:sp>
        <p:nvSpPr>
          <p:cNvPr id="12" name="Google Shape;12;p2"/>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834472" y="9367708"/>
            <a:ext cx="22812300" cy="16629600"/>
          </a:xfrm>
          <a:prstGeom prst="rect">
            <a:avLst/>
          </a:prstGeom>
        </p:spPr>
        <p:txBody>
          <a:bodyPr anchorCtr="0" anchor="b" bIns="435675" lIns="435675" spcFirstLastPara="1" rIns="435675" wrap="square" tIns="435675">
            <a:normAutofit/>
          </a:bodyPr>
          <a:lstStyle>
            <a:lvl1pPr lvl="0" algn="ctr">
              <a:spcBef>
                <a:spcPts val="0"/>
              </a:spcBef>
              <a:spcAft>
                <a:spcPts val="0"/>
              </a:spcAft>
              <a:buSzPts val="57000"/>
              <a:buNone/>
              <a:defRPr sz="57000"/>
            </a:lvl1pPr>
            <a:lvl2pPr lvl="1" algn="ctr">
              <a:spcBef>
                <a:spcPts val="0"/>
              </a:spcBef>
              <a:spcAft>
                <a:spcPts val="0"/>
              </a:spcAft>
              <a:buSzPts val="57000"/>
              <a:buNone/>
              <a:defRPr sz="57000"/>
            </a:lvl2pPr>
            <a:lvl3pPr lvl="2" algn="ctr">
              <a:spcBef>
                <a:spcPts val="0"/>
              </a:spcBef>
              <a:spcAft>
                <a:spcPts val="0"/>
              </a:spcAft>
              <a:buSzPts val="57000"/>
              <a:buNone/>
              <a:defRPr sz="57000"/>
            </a:lvl3pPr>
            <a:lvl4pPr lvl="3" algn="ctr">
              <a:spcBef>
                <a:spcPts val="0"/>
              </a:spcBef>
              <a:spcAft>
                <a:spcPts val="0"/>
              </a:spcAft>
              <a:buSzPts val="57000"/>
              <a:buNone/>
              <a:defRPr sz="57000"/>
            </a:lvl4pPr>
            <a:lvl5pPr lvl="4" algn="ctr">
              <a:spcBef>
                <a:spcPts val="0"/>
              </a:spcBef>
              <a:spcAft>
                <a:spcPts val="0"/>
              </a:spcAft>
              <a:buSzPts val="57000"/>
              <a:buNone/>
              <a:defRPr sz="57000"/>
            </a:lvl5pPr>
            <a:lvl6pPr lvl="5" algn="ctr">
              <a:spcBef>
                <a:spcPts val="0"/>
              </a:spcBef>
              <a:spcAft>
                <a:spcPts val="0"/>
              </a:spcAft>
              <a:buSzPts val="57000"/>
              <a:buNone/>
              <a:defRPr sz="57000"/>
            </a:lvl6pPr>
            <a:lvl7pPr lvl="6" algn="ctr">
              <a:spcBef>
                <a:spcPts val="0"/>
              </a:spcBef>
              <a:spcAft>
                <a:spcPts val="0"/>
              </a:spcAft>
              <a:buSzPts val="57000"/>
              <a:buNone/>
              <a:defRPr sz="57000"/>
            </a:lvl7pPr>
            <a:lvl8pPr lvl="7" algn="ctr">
              <a:spcBef>
                <a:spcPts val="0"/>
              </a:spcBef>
              <a:spcAft>
                <a:spcPts val="0"/>
              </a:spcAft>
              <a:buSzPts val="57000"/>
              <a:buNone/>
              <a:defRPr sz="57000"/>
            </a:lvl8pPr>
            <a:lvl9pPr lvl="8" algn="ctr">
              <a:spcBef>
                <a:spcPts val="0"/>
              </a:spcBef>
              <a:spcAft>
                <a:spcPts val="0"/>
              </a:spcAft>
              <a:buSzPts val="57000"/>
              <a:buNone/>
              <a:defRPr sz="57000"/>
            </a:lvl9pPr>
          </a:lstStyle>
          <a:p>
            <a:r>
              <a:t>xx%</a:t>
            </a:r>
          </a:p>
        </p:txBody>
      </p:sp>
      <p:sp>
        <p:nvSpPr>
          <p:cNvPr id="46" name="Google Shape;46;p11"/>
          <p:cNvSpPr txBox="1"/>
          <p:nvPr>
            <p:ph idx="1" type="body"/>
          </p:nvPr>
        </p:nvSpPr>
        <p:spPr>
          <a:xfrm>
            <a:off x="834472" y="26696009"/>
            <a:ext cx="22812300" cy="11016600"/>
          </a:xfrm>
          <a:prstGeom prst="rect">
            <a:avLst/>
          </a:prstGeom>
        </p:spPr>
        <p:txBody>
          <a:bodyPr anchorCtr="0" anchor="t" bIns="435675" lIns="435675" spcFirstLastPara="1" rIns="435675" wrap="square" tIns="435675">
            <a:normAutofit/>
          </a:bodyPr>
          <a:lstStyle>
            <a:lvl1pPr indent="-755650" lvl="0" marL="457200" algn="ctr">
              <a:spcBef>
                <a:spcPts val="0"/>
              </a:spcBef>
              <a:spcAft>
                <a:spcPts val="0"/>
              </a:spcAft>
              <a:buSzPts val="8300"/>
              <a:buChar char="●"/>
              <a:defRPr/>
            </a:lvl1pPr>
            <a:lvl2pPr indent="-666750" lvl="1" marL="914400" algn="ctr">
              <a:spcBef>
                <a:spcPts val="0"/>
              </a:spcBef>
              <a:spcAft>
                <a:spcPts val="0"/>
              </a:spcAft>
              <a:buSzPts val="6900"/>
              <a:buChar char="○"/>
              <a:defRPr/>
            </a:lvl2pPr>
            <a:lvl3pPr indent="-666750" lvl="2" marL="1371600" algn="ctr">
              <a:spcBef>
                <a:spcPts val="0"/>
              </a:spcBef>
              <a:spcAft>
                <a:spcPts val="0"/>
              </a:spcAft>
              <a:buSzPts val="6900"/>
              <a:buChar char="■"/>
              <a:defRPr/>
            </a:lvl3pPr>
            <a:lvl4pPr indent="-666750" lvl="3" marL="1828800" algn="ctr">
              <a:spcBef>
                <a:spcPts val="0"/>
              </a:spcBef>
              <a:spcAft>
                <a:spcPts val="0"/>
              </a:spcAft>
              <a:buSzPts val="6900"/>
              <a:buChar char="●"/>
              <a:defRPr/>
            </a:lvl4pPr>
            <a:lvl5pPr indent="-666750" lvl="4" marL="2286000" algn="ctr">
              <a:spcBef>
                <a:spcPts val="0"/>
              </a:spcBef>
              <a:spcAft>
                <a:spcPts val="0"/>
              </a:spcAft>
              <a:buSzPts val="6900"/>
              <a:buChar char="○"/>
              <a:defRPr/>
            </a:lvl5pPr>
            <a:lvl6pPr indent="-666750" lvl="5" marL="2743200" algn="ctr">
              <a:spcBef>
                <a:spcPts val="0"/>
              </a:spcBef>
              <a:spcAft>
                <a:spcPts val="0"/>
              </a:spcAft>
              <a:buSzPts val="6900"/>
              <a:buChar char="■"/>
              <a:defRPr/>
            </a:lvl6pPr>
            <a:lvl7pPr indent="-666750" lvl="6" marL="3200400" algn="ctr">
              <a:spcBef>
                <a:spcPts val="0"/>
              </a:spcBef>
              <a:spcAft>
                <a:spcPts val="0"/>
              </a:spcAft>
              <a:buSzPts val="6900"/>
              <a:buChar char="●"/>
              <a:defRPr/>
            </a:lvl7pPr>
            <a:lvl8pPr indent="-666750" lvl="7" marL="3657600" algn="ctr">
              <a:spcBef>
                <a:spcPts val="0"/>
              </a:spcBef>
              <a:spcAft>
                <a:spcPts val="0"/>
              </a:spcAft>
              <a:buSzPts val="6900"/>
              <a:buChar char="○"/>
              <a:defRPr/>
            </a:lvl8pPr>
            <a:lvl9pPr indent="-666750" lvl="8" marL="4114800" algn="ctr">
              <a:spcBef>
                <a:spcPts val="0"/>
              </a:spcBef>
              <a:spcAft>
                <a:spcPts val="0"/>
              </a:spcAft>
              <a:buSzPts val="6900"/>
              <a:buChar char="■"/>
              <a:defRPr/>
            </a:lvl9pPr>
          </a:lstStyle>
          <a:p/>
        </p:txBody>
      </p:sp>
      <p:sp>
        <p:nvSpPr>
          <p:cNvPr id="47" name="Google Shape;47;p11"/>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834472" y="18215423"/>
            <a:ext cx="22812300" cy="7128300"/>
          </a:xfrm>
          <a:prstGeom prst="rect">
            <a:avLst/>
          </a:prstGeom>
        </p:spPr>
        <p:txBody>
          <a:bodyPr anchorCtr="0" anchor="ctr" bIns="435675" lIns="435675" spcFirstLastPara="1" rIns="435675" wrap="square" tIns="435675">
            <a:normAutofit/>
          </a:bodyPr>
          <a:lstStyle>
            <a:lvl1pPr lvl="0" algn="ctr">
              <a:spcBef>
                <a:spcPts val="0"/>
              </a:spcBef>
              <a:spcAft>
                <a:spcPts val="0"/>
              </a:spcAft>
              <a:buSzPts val="17300"/>
              <a:buNone/>
              <a:defRPr sz="17300"/>
            </a:lvl1pPr>
            <a:lvl2pPr lvl="1" algn="ctr">
              <a:spcBef>
                <a:spcPts val="0"/>
              </a:spcBef>
              <a:spcAft>
                <a:spcPts val="0"/>
              </a:spcAft>
              <a:buSzPts val="17300"/>
              <a:buNone/>
              <a:defRPr sz="17300"/>
            </a:lvl2pPr>
            <a:lvl3pPr lvl="2" algn="ctr">
              <a:spcBef>
                <a:spcPts val="0"/>
              </a:spcBef>
              <a:spcAft>
                <a:spcPts val="0"/>
              </a:spcAft>
              <a:buSzPts val="17300"/>
              <a:buNone/>
              <a:defRPr sz="17300"/>
            </a:lvl3pPr>
            <a:lvl4pPr lvl="3" algn="ctr">
              <a:spcBef>
                <a:spcPts val="0"/>
              </a:spcBef>
              <a:spcAft>
                <a:spcPts val="0"/>
              </a:spcAft>
              <a:buSzPts val="17300"/>
              <a:buNone/>
              <a:defRPr sz="17300"/>
            </a:lvl4pPr>
            <a:lvl5pPr lvl="4" algn="ctr">
              <a:spcBef>
                <a:spcPts val="0"/>
              </a:spcBef>
              <a:spcAft>
                <a:spcPts val="0"/>
              </a:spcAft>
              <a:buSzPts val="17300"/>
              <a:buNone/>
              <a:defRPr sz="17300"/>
            </a:lvl5pPr>
            <a:lvl6pPr lvl="5" algn="ctr">
              <a:spcBef>
                <a:spcPts val="0"/>
              </a:spcBef>
              <a:spcAft>
                <a:spcPts val="0"/>
              </a:spcAft>
              <a:buSzPts val="17300"/>
              <a:buNone/>
              <a:defRPr sz="17300"/>
            </a:lvl6pPr>
            <a:lvl7pPr lvl="6" algn="ctr">
              <a:spcBef>
                <a:spcPts val="0"/>
              </a:spcBef>
              <a:spcAft>
                <a:spcPts val="0"/>
              </a:spcAft>
              <a:buSzPts val="17300"/>
              <a:buNone/>
              <a:defRPr sz="17300"/>
            </a:lvl7pPr>
            <a:lvl8pPr lvl="7" algn="ctr">
              <a:spcBef>
                <a:spcPts val="0"/>
              </a:spcBef>
              <a:spcAft>
                <a:spcPts val="0"/>
              </a:spcAft>
              <a:buSzPts val="17300"/>
              <a:buNone/>
              <a:defRPr sz="17300"/>
            </a:lvl8pPr>
            <a:lvl9pPr lvl="8" algn="ctr">
              <a:spcBef>
                <a:spcPts val="0"/>
              </a:spcBef>
              <a:spcAft>
                <a:spcPts val="0"/>
              </a:spcAft>
              <a:buSzPts val="17300"/>
              <a:buNone/>
              <a:defRPr sz="17300"/>
            </a:lvl9pPr>
          </a:lstStyle>
          <a:p/>
        </p:txBody>
      </p:sp>
      <p:sp>
        <p:nvSpPr>
          <p:cNvPr id="15" name="Google Shape;15;p3"/>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834472" y="3768891"/>
            <a:ext cx="22812300" cy="4850700"/>
          </a:xfrm>
          <a:prstGeom prst="rect">
            <a:avLst/>
          </a:prstGeom>
        </p:spPr>
        <p:txBody>
          <a:bodyPr anchorCtr="0" anchor="t" bIns="435675" lIns="435675" spcFirstLastPara="1" rIns="435675" wrap="square" tIns="435675">
            <a:normAutofit/>
          </a:bodyPr>
          <a:lstStyle>
            <a:lvl1pPr lvl="0">
              <a:spcBef>
                <a:spcPts val="0"/>
              </a:spcBef>
              <a:spcAft>
                <a:spcPts val="0"/>
              </a:spcAft>
              <a:buSzPts val="13100"/>
              <a:buNone/>
              <a:defRPr/>
            </a:lvl1pPr>
            <a:lvl2pPr lvl="1">
              <a:spcBef>
                <a:spcPts val="0"/>
              </a:spcBef>
              <a:spcAft>
                <a:spcPts val="0"/>
              </a:spcAft>
              <a:buSzPts val="13100"/>
              <a:buNone/>
              <a:defRPr/>
            </a:lvl2pPr>
            <a:lvl3pPr lvl="2">
              <a:spcBef>
                <a:spcPts val="0"/>
              </a:spcBef>
              <a:spcAft>
                <a:spcPts val="0"/>
              </a:spcAft>
              <a:buSzPts val="13100"/>
              <a:buNone/>
              <a:defRPr/>
            </a:lvl3pPr>
            <a:lvl4pPr lvl="3">
              <a:spcBef>
                <a:spcPts val="0"/>
              </a:spcBef>
              <a:spcAft>
                <a:spcPts val="0"/>
              </a:spcAft>
              <a:buSzPts val="13100"/>
              <a:buNone/>
              <a:defRPr/>
            </a:lvl4pPr>
            <a:lvl5pPr lvl="4">
              <a:spcBef>
                <a:spcPts val="0"/>
              </a:spcBef>
              <a:spcAft>
                <a:spcPts val="0"/>
              </a:spcAft>
              <a:buSzPts val="13100"/>
              <a:buNone/>
              <a:defRPr/>
            </a:lvl5pPr>
            <a:lvl6pPr lvl="5">
              <a:spcBef>
                <a:spcPts val="0"/>
              </a:spcBef>
              <a:spcAft>
                <a:spcPts val="0"/>
              </a:spcAft>
              <a:buSzPts val="13100"/>
              <a:buNone/>
              <a:defRPr/>
            </a:lvl6pPr>
            <a:lvl7pPr lvl="6">
              <a:spcBef>
                <a:spcPts val="0"/>
              </a:spcBef>
              <a:spcAft>
                <a:spcPts val="0"/>
              </a:spcAft>
              <a:buSzPts val="13100"/>
              <a:buNone/>
              <a:defRPr/>
            </a:lvl7pPr>
            <a:lvl8pPr lvl="7">
              <a:spcBef>
                <a:spcPts val="0"/>
              </a:spcBef>
              <a:spcAft>
                <a:spcPts val="0"/>
              </a:spcAft>
              <a:buSzPts val="13100"/>
              <a:buNone/>
              <a:defRPr/>
            </a:lvl8pPr>
            <a:lvl9pPr lvl="8">
              <a:spcBef>
                <a:spcPts val="0"/>
              </a:spcBef>
              <a:spcAft>
                <a:spcPts val="0"/>
              </a:spcAft>
              <a:buSzPts val="13100"/>
              <a:buNone/>
              <a:defRPr/>
            </a:lvl9pPr>
          </a:lstStyle>
          <a:p/>
        </p:txBody>
      </p:sp>
      <p:sp>
        <p:nvSpPr>
          <p:cNvPr id="18" name="Google Shape;18;p4"/>
          <p:cNvSpPr txBox="1"/>
          <p:nvPr>
            <p:ph idx="1" type="body"/>
          </p:nvPr>
        </p:nvSpPr>
        <p:spPr>
          <a:xfrm>
            <a:off x="834472" y="9760243"/>
            <a:ext cx="22812300" cy="28932000"/>
          </a:xfrm>
          <a:prstGeom prst="rect">
            <a:avLst/>
          </a:prstGeom>
        </p:spPr>
        <p:txBody>
          <a:bodyPr anchorCtr="0" anchor="t" bIns="435675" lIns="435675" spcFirstLastPara="1" rIns="435675" wrap="square" tIns="435675">
            <a:normAutofit/>
          </a:bodyPr>
          <a:lstStyle>
            <a:lvl1pPr indent="-755650" lvl="0" marL="457200">
              <a:spcBef>
                <a:spcPts val="0"/>
              </a:spcBef>
              <a:spcAft>
                <a:spcPts val="0"/>
              </a:spcAft>
              <a:buSzPts val="8300"/>
              <a:buChar char="●"/>
              <a:defRPr/>
            </a:lvl1pPr>
            <a:lvl2pPr indent="-666750" lvl="1" marL="914400">
              <a:spcBef>
                <a:spcPts val="0"/>
              </a:spcBef>
              <a:spcAft>
                <a:spcPts val="0"/>
              </a:spcAft>
              <a:buSzPts val="6900"/>
              <a:buChar char="○"/>
              <a:defRPr/>
            </a:lvl2pPr>
            <a:lvl3pPr indent="-666750" lvl="2" marL="1371600">
              <a:spcBef>
                <a:spcPts val="0"/>
              </a:spcBef>
              <a:spcAft>
                <a:spcPts val="0"/>
              </a:spcAft>
              <a:buSzPts val="6900"/>
              <a:buChar char="■"/>
              <a:defRPr/>
            </a:lvl3pPr>
            <a:lvl4pPr indent="-666750" lvl="3" marL="1828800">
              <a:spcBef>
                <a:spcPts val="0"/>
              </a:spcBef>
              <a:spcAft>
                <a:spcPts val="0"/>
              </a:spcAft>
              <a:buSzPts val="6900"/>
              <a:buChar char="●"/>
              <a:defRPr/>
            </a:lvl4pPr>
            <a:lvl5pPr indent="-666750" lvl="4" marL="2286000">
              <a:spcBef>
                <a:spcPts val="0"/>
              </a:spcBef>
              <a:spcAft>
                <a:spcPts val="0"/>
              </a:spcAft>
              <a:buSzPts val="6900"/>
              <a:buChar char="○"/>
              <a:defRPr/>
            </a:lvl5pPr>
            <a:lvl6pPr indent="-666750" lvl="5" marL="2743200">
              <a:spcBef>
                <a:spcPts val="0"/>
              </a:spcBef>
              <a:spcAft>
                <a:spcPts val="0"/>
              </a:spcAft>
              <a:buSzPts val="6900"/>
              <a:buChar char="■"/>
              <a:defRPr/>
            </a:lvl6pPr>
            <a:lvl7pPr indent="-666750" lvl="6" marL="3200400">
              <a:spcBef>
                <a:spcPts val="0"/>
              </a:spcBef>
              <a:spcAft>
                <a:spcPts val="0"/>
              </a:spcAft>
              <a:buSzPts val="6900"/>
              <a:buChar char="●"/>
              <a:defRPr/>
            </a:lvl7pPr>
            <a:lvl8pPr indent="-666750" lvl="7" marL="3657600">
              <a:spcBef>
                <a:spcPts val="0"/>
              </a:spcBef>
              <a:spcAft>
                <a:spcPts val="0"/>
              </a:spcAft>
              <a:buSzPts val="6900"/>
              <a:buChar char="○"/>
              <a:defRPr/>
            </a:lvl8pPr>
            <a:lvl9pPr indent="-666750" lvl="8" marL="4114800">
              <a:spcBef>
                <a:spcPts val="0"/>
              </a:spcBef>
              <a:spcAft>
                <a:spcPts val="0"/>
              </a:spcAft>
              <a:buSzPts val="6900"/>
              <a:buChar char="■"/>
              <a:defRPr/>
            </a:lvl9pPr>
          </a:lstStyle>
          <a:p/>
        </p:txBody>
      </p:sp>
      <p:sp>
        <p:nvSpPr>
          <p:cNvPr id="19" name="Google Shape;19;p4"/>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834472" y="3768891"/>
            <a:ext cx="22812300" cy="4850700"/>
          </a:xfrm>
          <a:prstGeom prst="rect">
            <a:avLst/>
          </a:prstGeom>
        </p:spPr>
        <p:txBody>
          <a:bodyPr anchorCtr="0" anchor="t" bIns="435675" lIns="435675" spcFirstLastPara="1" rIns="435675" wrap="square" tIns="435675">
            <a:normAutofit/>
          </a:bodyPr>
          <a:lstStyle>
            <a:lvl1pPr lvl="0">
              <a:spcBef>
                <a:spcPts val="0"/>
              </a:spcBef>
              <a:spcAft>
                <a:spcPts val="0"/>
              </a:spcAft>
              <a:buSzPts val="13100"/>
              <a:buNone/>
              <a:defRPr/>
            </a:lvl1pPr>
            <a:lvl2pPr lvl="1">
              <a:spcBef>
                <a:spcPts val="0"/>
              </a:spcBef>
              <a:spcAft>
                <a:spcPts val="0"/>
              </a:spcAft>
              <a:buSzPts val="13100"/>
              <a:buNone/>
              <a:defRPr/>
            </a:lvl2pPr>
            <a:lvl3pPr lvl="2">
              <a:spcBef>
                <a:spcPts val="0"/>
              </a:spcBef>
              <a:spcAft>
                <a:spcPts val="0"/>
              </a:spcAft>
              <a:buSzPts val="13100"/>
              <a:buNone/>
              <a:defRPr/>
            </a:lvl3pPr>
            <a:lvl4pPr lvl="3">
              <a:spcBef>
                <a:spcPts val="0"/>
              </a:spcBef>
              <a:spcAft>
                <a:spcPts val="0"/>
              </a:spcAft>
              <a:buSzPts val="13100"/>
              <a:buNone/>
              <a:defRPr/>
            </a:lvl4pPr>
            <a:lvl5pPr lvl="4">
              <a:spcBef>
                <a:spcPts val="0"/>
              </a:spcBef>
              <a:spcAft>
                <a:spcPts val="0"/>
              </a:spcAft>
              <a:buSzPts val="13100"/>
              <a:buNone/>
              <a:defRPr/>
            </a:lvl5pPr>
            <a:lvl6pPr lvl="5">
              <a:spcBef>
                <a:spcPts val="0"/>
              </a:spcBef>
              <a:spcAft>
                <a:spcPts val="0"/>
              </a:spcAft>
              <a:buSzPts val="13100"/>
              <a:buNone/>
              <a:defRPr/>
            </a:lvl6pPr>
            <a:lvl7pPr lvl="6">
              <a:spcBef>
                <a:spcPts val="0"/>
              </a:spcBef>
              <a:spcAft>
                <a:spcPts val="0"/>
              </a:spcAft>
              <a:buSzPts val="13100"/>
              <a:buNone/>
              <a:defRPr/>
            </a:lvl7pPr>
            <a:lvl8pPr lvl="7">
              <a:spcBef>
                <a:spcPts val="0"/>
              </a:spcBef>
              <a:spcAft>
                <a:spcPts val="0"/>
              </a:spcAft>
              <a:buSzPts val="13100"/>
              <a:buNone/>
              <a:defRPr/>
            </a:lvl8pPr>
            <a:lvl9pPr lvl="8">
              <a:spcBef>
                <a:spcPts val="0"/>
              </a:spcBef>
              <a:spcAft>
                <a:spcPts val="0"/>
              </a:spcAft>
              <a:buSzPts val="13100"/>
              <a:buNone/>
              <a:defRPr/>
            </a:lvl9pPr>
          </a:lstStyle>
          <a:p/>
        </p:txBody>
      </p:sp>
      <p:sp>
        <p:nvSpPr>
          <p:cNvPr id="22" name="Google Shape;22;p5"/>
          <p:cNvSpPr txBox="1"/>
          <p:nvPr>
            <p:ph idx="1" type="body"/>
          </p:nvPr>
        </p:nvSpPr>
        <p:spPr>
          <a:xfrm>
            <a:off x="834472" y="9760243"/>
            <a:ext cx="10708200" cy="28932000"/>
          </a:xfrm>
          <a:prstGeom prst="rect">
            <a:avLst/>
          </a:prstGeom>
        </p:spPr>
        <p:txBody>
          <a:bodyPr anchorCtr="0" anchor="t" bIns="435675" lIns="435675" spcFirstLastPara="1" rIns="435675" wrap="square" tIns="435675">
            <a:normAutofit/>
          </a:bodyPr>
          <a:lstStyle>
            <a:lvl1pPr indent="-666750" lvl="0" marL="457200">
              <a:spcBef>
                <a:spcPts val="0"/>
              </a:spcBef>
              <a:spcAft>
                <a:spcPts val="0"/>
              </a:spcAft>
              <a:buSzPts val="6900"/>
              <a:buChar char="●"/>
              <a:defRPr sz="6900"/>
            </a:lvl1pPr>
            <a:lvl2pPr indent="-603250" lvl="1" marL="914400">
              <a:spcBef>
                <a:spcPts val="0"/>
              </a:spcBef>
              <a:spcAft>
                <a:spcPts val="0"/>
              </a:spcAft>
              <a:buSzPts val="5900"/>
              <a:buChar char="○"/>
              <a:defRPr sz="5900"/>
            </a:lvl2pPr>
            <a:lvl3pPr indent="-603250" lvl="2" marL="1371600">
              <a:spcBef>
                <a:spcPts val="0"/>
              </a:spcBef>
              <a:spcAft>
                <a:spcPts val="0"/>
              </a:spcAft>
              <a:buSzPts val="5900"/>
              <a:buChar char="■"/>
              <a:defRPr sz="5900"/>
            </a:lvl3pPr>
            <a:lvl4pPr indent="-603250" lvl="3" marL="1828800">
              <a:spcBef>
                <a:spcPts val="0"/>
              </a:spcBef>
              <a:spcAft>
                <a:spcPts val="0"/>
              </a:spcAft>
              <a:buSzPts val="5900"/>
              <a:buChar char="●"/>
              <a:defRPr sz="5900"/>
            </a:lvl4pPr>
            <a:lvl5pPr indent="-603250" lvl="4" marL="2286000">
              <a:spcBef>
                <a:spcPts val="0"/>
              </a:spcBef>
              <a:spcAft>
                <a:spcPts val="0"/>
              </a:spcAft>
              <a:buSzPts val="5900"/>
              <a:buChar char="○"/>
              <a:defRPr sz="5900"/>
            </a:lvl5pPr>
            <a:lvl6pPr indent="-603250" lvl="5" marL="2743200">
              <a:spcBef>
                <a:spcPts val="0"/>
              </a:spcBef>
              <a:spcAft>
                <a:spcPts val="0"/>
              </a:spcAft>
              <a:buSzPts val="5900"/>
              <a:buChar char="■"/>
              <a:defRPr sz="5900"/>
            </a:lvl6pPr>
            <a:lvl7pPr indent="-603250" lvl="6" marL="3200400">
              <a:spcBef>
                <a:spcPts val="0"/>
              </a:spcBef>
              <a:spcAft>
                <a:spcPts val="0"/>
              </a:spcAft>
              <a:buSzPts val="5900"/>
              <a:buChar char="●"/>
              <a:defRPr sz="5900"/>
            </a:lvl7pPr>
            <a:lvl8pPr indent="-603250" lvl="7" marL="3657600">
              <a:spcBef>
                <a:spcPts val="0"/>
              </a:spcBef>
              <a:spcAft>
                <a:spcPts val="0"/>
              </a:spcAft>
              <a:buSzPts val="5900"/>
              <a:buChar char="○"/>
              <a:defRPr sz="5900"/>
            </a:lvl8pPr>
            <a:lvl9pPr indent="-603250" lvl="8" marL="4114800">
              <a:spcBef>
                <a:spcPts val="0"/>
              </a:spcBef>
              <a:spcAft>
                <a:spcPts val="0"/>
              </a:spcAft>
              <a:buSzPts val="5900"/>
              <a:buChar char="■"/>
              <a:defRPr sz="5900"/>
            </a:lvl9pPr>
          </a:lstStyle>
          <a:p/>
        </p:txBody>
      </p:sp>
      <p:sp>
        <p:nvSpPr>
          <p:cNvPr id="23" name="Google Shape;23;p5"/>
          <p:cNvSpPr txBox="1"/>
          <p:nvPr>
            <p:ph idx="2" type="body"/>
          </p:nvPr>
        </p:nvSpPr>
        <p:spPr>
          <a:xfrm>
            <a:off x="12937134" y="9760243"/>
            <a:ext cx="10708200" cy="28932000"/>
          </a:xfrm>
          <a:prstGeom prst="rect">
            <a:avLst/>
          </a:prstGeom>
        </p:spPr>
        <p:txBody>
          <a:bodyPr anchorCtr="0" anchor="t" bIns="435675" lIns="435675" spcFirstLastPara="1" rIns="435675" wrap="square" tIns="435675">
            <a:normAutofit/>
          </a:bodyPr>
          <a:lstStyle>
            <a:lvl1pPr indent="-666750" lvl="0" marL="457200">
              <a:spcBef>
                <a:spcPts val="0"/>
              </a:spcBef>
              <a:spcAft>
                <a:spcPts val="0"/>
              </a:spcAft>
              <a:buSzPts val="6900"/>
              <a:buChar char="●"/>
              <a:defRPr sz="6900"/>
            </a:lvl1pPr>
            <a:lvl2pPr indent="-603250" lvl="1" marL="914400">
              <a:spcBef>
                <a:spcPts val="0"/>
              </a:spcBef>
              <a:spcAft>
                <a:spcPts val="0"/>
              </a:spcAft>
              <a:buSzPts val="5900"/>
              <a:buChar char="○"/>
              <a:defRPr sz="5900"/>
            </a:lvl2pPr>
            <a:lvl3pPr indent="-603250" lvl="2" marL="1371600">
              <a:spcBef>
                <a:spcPts val="0"/>
              </a:spcBef>
              <a:spcAft>
                <a:spcPts val="0"/>
              </a:spcAft>
              <a:buSzPts val="5900"/>
              <a:buChar char="■"/>
              <a:defRPr sz="5900"/>
            </a:lvl3pPr>
            <a:lvl4pPr indent="-603250" lvl="3" marL="1828800">
              <a:spcBef>
                <a:spcPts val="0"/>
              </a:spcBef>
              <a:spcAft>
                <a:spcPts val="0"/>
              </a:spcAft>
              <a:buSzPts val="5900"/>
              <a:buChar char="●"/>
              <a:defRPr sz="5900"/>
            </a:lvl4pPr>
            <a:lvl5pPr indent="-603250" lvl="4" marL="2286000">
              <a:spcBef>
                <a:spcPts val="0"/>
              </a:spcBef>
              <a:spcAft>
                <a:spcPts val="0"/>
              </a:spcAft>
              <a:buSzPts val="5900"/>
              <a:buChar char="○"/>
              <a:defRPr sz="5900"/>
            </a:lvl5pPr>
            <a:lvl6pPr indent="-603250" lvl="5" marL="2743200">
              <a:spcBef>
                <a:spcPts val="0"/>
              </a:spcBef>
              <a:spcAft>
                <a:spcPts val="0"/>
              </a:spcAft>
              <a:buSzPts val="5900"/>
              <a:buChar char="■"/>
              <a:defRPr sz="5900"/>
            </a:lvl6pPr>
            <a:lvl7pPr indent="-603250" lvl="6" marL="3200400">
              <a:spcBef>
                <a:spcPts val="0"/>
              </a:spcBef>
              <a:spcAft>
                <a:spcPts val="0"/>
              </a:spcAft>
              <a:buSzPts val="5900"/>
              <a:buChar char="●"/>
              <a:defRPr sz="5900"/>
            </a:lvl7pPr>
            <a:lvl8pPr indent="-603250" lvl="7" marL="3657600">
              <a:spcBef>
                <a:spcPts val="0"/>
              </a:spcBef>
              <a:spcAft>
                <a:spcPts val="0"/>
              </a:spcAft>
              <a:buSzPts val="5900"/>
              <a:buChar char="○"/>
              <a:defRPr sz="5900"/>
            </a:lvl8pPr>
            <a:lvl9pPr indent="-603250" lvl="8" marL="4114800">
              <a:spcBef>
                <a:spcPts val="0"/>
              </a:spcBef>
              <a:spcAft>
                <a:spcPts val="0"/>
              </a:spcAft>
              <a:buSzPts val="5900"/>
              <a:buChar char="■"/>
              <a:defRPr sz="5900"/>
            </a:lvl9pPr>
          </a:lstStyle>
          <a:p/>
        </p:txBody>
      </p:sp>
      <p:sp>
        <p:nvSpPr>
          <p:cNvPr id="24" name="Google Shape;24;p5"/>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834472" y="3768891"/>
            <a:ext cx="22812300" cy="4850700"/>
          </a:xfrm>
          <a:prstGeom prst="rect">
            <a:avLst/>
          </a:prstGeom>
        </p:spPr>
        <p:txBody>
          <a:bodyPr anchorCtr="0" anchor="t" bIns="435675" lIns="435675" spcFirstLastPara="1" rIns="435675" wrap="square" tIns="435675">
            <a:normAutofit/>
          </a:bodyPr>
          <a:lstStyle>
            <a:lvl1pPr lvl="0">
              <a:spcBef>
                <a:spcPts val="0"/>
              </a:spcBef>
              <a:spcAft>
                <a:spcPts val="0"/>
              </a:spcAft>
              <a:buSzPts val="13100"/>
              <a:buNone/>
              <a:defRPr/>
            </a:lvl1pPr>
            <a:lvl2pPr lvl="1">
              <a:spcBef>
                <a:spcPts val="0"/>
              </a:spcBef>
              <a:spcAft>
                <a:spcPts val="0"/>
              </a:spcAft>
              <a:buSzPts val="13100"/>
              <a:buNone/>
              <a:defRPr/>
            </a:lvl2pPr>
            <a:lvl3pPr lvl="2">
              <a:spcBef>
                <a:spcPts val="0"/>
              </a:spcBef>
              <a:spcAft>
                <a:spcPts val="0"/>
              </a:spcAft>
              <a:buSzPts val="13100"/>
              <a:buNone/>
              <a:defRPr/>
            </a:lvl3pPr>
            <a:lvl4pPr lvl="3">
              <a:spcBef>
                <a:spcPts val="0"/>
              </a:spcBef>
              <a:spcAft>
                <a:spcPts val="0"/>
              </a:spcAft>
              <a:buSzPts val="13100"/>
              <a:buNone/>
              <a:defRPr/>
            </a:lvl4pPr>
            <a:lvl5pPr lvl="4">
              <a:spcBef>
                <a:spcPts val="0"/>
              </a:spcBef>
              <a:spcAft>
                <a:spcPts val="0"/>
              </a:spcAft>
              <a:buSzPts val="13100"/>
              <a:buNone/>
              <a:defRPr/>
            </a:lvl5pPr>
            <a:lvl6pPr lvl="5">
              <a:spcBef>
                <a:spcPts val="0"/>
              </a:spcBef>
              <a:spcAft>
                <a:spcPts val="0"/>
              </a:spcAft>
              <a:buSzPts val="13100"/>
              <a:buNone/>
              <a:defRPr/>
            </a:lvl6pPr>
            <a:lvl7pPr lvl="6">
              <a:spcBef>
                <a:spcPts val="0"/>
              </a:spcBef>
              <a:spcAft>
                <a:spcPts val="0"/>
              </a:spcAft>
              <a:buSzPts val="13100"/>
              <a:buNone/>
              <a:defRPr/>
            </a:lvl7pPr>
            <a:lvl8pPr lvl="7">
              <a:spcBef>
                <a:spcPts val="0"/>
              </a:spcBef>
              <a:spcAft>
                <a:spcPts val="0"/>
              </a:spcAft>
              <a:buSzPts val="13100"/>
              <a:buNone/>
              <a:defRPr/>
            </a:lvl8pPr>
            <a:lvl9pPr lvl="8">
              <a:spcBef>
                <a:spcPts val="0"/>
              </a:spcBef>
              <a:spcAft>
                <a:spcPts val="0"/>
              </a:spcAft>
              <a:buSzPts val="13100"/>
              <a:buNone/>
              <a:defRPr/>
            </a:lvl9pPr>
          </a:lstStyle>
          <a:p/>
        </p:txBody>
      </p:sp>
      <p:sp>
        <p:nvSpPr>
          <p:cNvPr id="27" name="Google Shape;27;p6"/>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834472" y="4705344"/>
            <a:ext cx="7518000" cy="6400200"/>
          </a:xfrm>
          <a:prstGeom prst="rect">
            <a:avLst/>
          </a:prstGeom>
        </p:spPr>
        <p:txBody>
          <a:bodyPr anchorCtr="0" anchor="b" bIns="435675" lIns="435675" spcFirstLastPara="1" rIns="435675" wrap="square" tIns="435675">
            <a:normAutofit/>
          </a:bodyPr>
          <a:lstStyle>
            <a:lvl1pPr lvl="0">
              <a:spcBef>
                <a:spcPts val="0"/>
              </a:spcBef>
              <a:spcAft>
                <a:spcPts val="0"/>
              </a:spcAft>
              <a:buSzPts val="11100"/>
              <a:buNone/>
              <a:defRPr sz="11100"/>
            </a:lvl1pPr>
            <a:lvl2pPr lvl="1">
              <a:spcBef>
                <a:spcPts val="0"/>
              </a:spcBef>
              <a:spcAft>
                <a:spcPts val="0"/>
              </a:spcAft>
              <a:buSzPts val="11100"/>
              <a:buNone/>
              <a:defRPr sz="11100"/>
            </a:lvl2pPr>
            <a:lvl3pPr lvl="2">
              <a:spcBef>
                <a:spcPts val="0"/>
              </a:spcBef>
              <a:spcAft>
                <a:spcPts val="0"/>
              </a:spcAft>
              <a:buSzPts val="11100"/>
              <a:buNone/>
              <a:defRPr sz="11100"/>
            </a:lvl3pPr>
            <a:lvl4pPr lvl="3">
              <a:spcBef>
                <a:spcPts val="0"/>
              </a:spcBef>
              <a:spcAft>
                <a:spcPts val="0"/>
              </a:spcAft>
              <a:buSzPts val="11100"/>
              <a:buNone/>
              <a:defRPr sz="11100"/>
            </a:lvl4pPr>
            <a:lvl5pPr lvl="4">
              <a:spcBef>
                <a:spcPts val="0"/>
              </a:spcBef>
              <a:spcAft>
                <a:spcPts val="0"/>
              </a:spcAft>
              <a:buSzPts val="11100"/>
              <a:buNone/>
              <a:defRPr sz="11100"/>
            </a:lvl5pPr>
            <a:lvl6pPr lvl="5">
              <a:spcBef>
                <a:spcPts val="0"/>
              </a:spcBef>
              <a:spcAft>
                <a:spcPts val="0"/>
              </a:spcAft>
              <a:buSzPts val="11100"/>
              <a:buNone/>
              <a:defRPr sz="11100"/>
            </a:lvl6pPr>
            <a:lvl7pPr lvl="6">
              <a:spcBef>
                <a:spcPts val="0"/>
              </a:spcBef>
              <a:spcAft>
                <a:spcPts val="0"/>
              </a:spcAft>
              <a:buSzPts val="11100"/>
              <a:buNone/>
              <a:defRPr sz="11100"/>
            </a:lvl7pPr>
            <a:lvl8pPr lvl="7">
              <a:spcBef>
                <a:spcPts val="0"/>
              </a:spcBef>
              <a:spcAft>
                <a:spcPts val="0"/>
              </a:spcAft>
              <a:buSzPts val="11100"/>
              <a:buNone/>
              <a:defRPr sz="11100"/>
            </a:lvl8pPr>
            <a:lvl9pPr lvl="8">
              <a:spcBef>
                <a:spcPts val="0"/>
              </a:spcBef>
              <a:spcAft>
                <a:spcPts val="0"/>
              </a:spcAft>
              <a:buSzPts val="11100"/>
              <a:buNone/>
              <a:defRPr sz="11100"/>
            </a:lvl9pPr>
          </a:lstStyle>
          <a:p/>
        </p:txBody>
      </p:sp>
      <p:sp>
        <p:nvSpPr>
          <p:cNvPr id="30" name="Google Shape;30;p7"/>
          <p:cNvSpPr txBox="1"/>
          <p:nvPr>
            <p:ph idx="1" type="body"/>
          </p:nvPr>
        </p:nvSpPr>
        <p:spPr>
          <a:xfrm>
            <a:off x="834472" y="11768441"/>
            <a:ext cx="7518000" cy="26926200"/>
          </a:xfrm>
          <a:prstGeom prst="rect">
            <a:avLst/>
          </a:prstGeom>
        </p:spPr>
        <p:txBody>
          <a:bodyPr anchorCtr="0" anchor="t" bIns="435675" lIns="435675" spcFirstLastPara="1" rIns="435675" wrap="square" tIns="435675">
            <a:normAutofit/>
          </a:bodyPr>
          <a:lstStyle>
            <a:lvl1pPr indent="-603250" lvl="0" marL="457200">
              <a:spcBef>
                <a:spcPts val="0"/>
              </a:spcBef>
              <a:spcAft>
                <a:spcPts val="0"/>
              </a:spcAft>
              <a:buSzPts val="5900"/>
              <a:buChar char="●"/>
              <a:defRPr sz="5900"/>
            </a:lvl1pPr>
            <a:lvl2pPr indent="-603250" lvl="1" marL="914400">
              <a:spcBef>
                <a:spcPts val="0"/>
              </a:spcBef>
              <a:spcAft>
                <a:spcPts val="0"/>
              </a:spcAft>
              <a:buSzPts val="5900"/>
              <a:buChar char="○"/>
              <a:defRPr sz="5900"/>
            </a:lvl2pPr>
            <a:lvl3pPr indent="-603250" lvl="2" marL="1371600">
              <a:spcBef>
                <a:spcPts val="0"/>
              </a:spcBef>
              <a:spcAft>
                <a:spcPts val="0"/>
              </a:spcAft>
              <a:buSzPts val="5900"/>
              <a:buChar char="■"/>
              <a:defRPr sz="5900"/>
            </a:lvl3pPr>
            <a:lvl4pPr indent="-603250" lvl="3" marL="1828800">
              <a:spcBef>
                <a:spcPts val="0"/>
              </a:spcBef>
              <a:spcAft>
                <a:spcPts val="0"/>
              </a:spcAft>
              <a:buSzPts val="5900"/>
              <a:buChar char="●"/>
              <a:defRPr sz="5900"/>
            </a:lvl4pPr>
            <a:lvl5pPr indent="-603250" lvl="4" marL="2286000">
              <a:spcBef>
                <a:spcPts val="0"/>
              </a:spcBef>
              <a:spcAft>
                <a:spcPts val="0"/>
              </a:spcAft>
              <a:buSzPts val="5900"/>
              <a:buChar char="○"/>
              <a:defRPr sz="5900"/>
            </a:lvl5pPr>
            <a:lvl6pPr indent="-603250" lvl="5" marL="2743200">
              <a:spcBef>
                <a:spcPts val="0"/>
              </a:spcBef>
              <a:spcAft>
                <a:spcPts val="0"/>
              </a:spcAft>
              <a:buSzPts val="5900"/>
              <a:buChar char="■"/>
              <a:defRPr sz="5900"/>
            </a:lvl6pPr>
            <a:lvl7pPr indent="-603250" lvl="6" marL="3200400">
              <a:spcBef>
                <a:spcPts val="0"/>
              </a:spcBef>
              <a:spcAft>
                <a:spcPts val="0"/>
              </a:spcAft>
              <a:buSzPts val="5900"/>
              <a:buChar char="●"/>
              <a:defRPr sz="5900"/>
            </a:lvl7pPr>
            <a:lvl8pPr indent="-603250" lvl="7" marL="3657600">
              <a:spcBef>
                <a:spcPts val="0"/>
              </a:spcBef>
              <a:spcAft>
                <a:spcPts val="0"/>
              </a:spcAft>
              <a:buSzPts val="5900"/>
              <a:buChar char="○"/>
              <a:defRPr sz="5900"/>
            </a:lvl8pPr>
            <a:lvl9pPr indent="-603250" lvl="8" marL="4114800">
              <a:spcBef>
                <a:spcPts val="0"/>
              </a:spcBef>
              <a:spcAft>
                <a:spcPts val="0"/>
              </a:spcAft>
              <a:buSzPts val="5900"/>
              <a:buChar char="■"/>
              <a:defRPr sz="5900"/>
            </a:lvl9pPr>
          </a:lstStyle>
          <a:p/>
        </p:txBody>
      </p:sp>
      <p:sp>
        <p:nvSpPr>
          <p:cNvPr id="31" name="Google Shape;31;p7"/>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312480" y="3812294"/>
            <a:ext cx="17048100" cy="34644600"/>
          </a:xfrm>
          <a:prstGeom prst="rect">
            <a:avLst/>
          </a:prstGeom>
        </p:spPr>
        <p:txBody>
          <a:bodyPr anchorCtr="0" anchor="ctr" bIns="435675" lIns="435675" spcFirstLastPara="1" rIns="435675" wrap="square" tIns="435675">
            <a:normAutofit/>
          </a:bodyPr>
          <a:lstStyle>
            <a:lvl1pPr lvl="0">
              <a:spcBef>
                <a:spcPts val="0"/>
              </a:spcBef>
              <a:spcAft>
                <a:spcPts val="0"/>
              </a:spcAft>
              <a:buSzPts val="22800"/>
              <a:buNone/>
              <a:defRPr sz="22800"/>
            </a:lvl1pPr>
            <a:lvl2pPr lvl="1">
              <a:spcBef>
                <a:spcPts val="0"/>
              </a:spcBef>
              <a:spcAft>
                <a:spcPts val="0"/>
              </a:spcAft>
              <a:buSzPts val="22800"/>
              <a:buNone/>
              <a:defRPr sz="22800"/>
            </a:lvl2pPr>
            <a:lvl3pPr lvl="2">
              <a:spcBef>
                <a:spcPts val="0"/>
              </a:spcBef>
              <a:spcAft>
                <a:spcPts val="0"/>
              </a:spcAft>
              <a:buSzPts val="22800"/>
              <a:buNone/>
              <a:defRPr sz="22800"/>
            </a:lvl3pPr>
            <a:lvl4pPr lvl="3">
              <a:spcBef>
                <a:spcPts val="0"/>
              </a:spcBef>
              <a:spcAft>
                <a:spcPts val="0"/>
              </a:spcAft>
              <a:buSzPts val="22800"/>
              <a:buNone/>
              <a:defRPr sz="22800"/>
            </a:lvl4pPr>
            <a:lvl5pPr lvl="4">
              <a:spcBef>
                <a:spcPts val="0"/>
              </a:spcBef>
              <a:spcAft>
                <a:spcPts val="0"/>
              </a:spcAft>
              <a:buSzPts val="22800"/>
              <a:buNone/>
              <a:defRPr sz="22800"/>
            </a:lvl5pPr>
            <a:lvl6pPr lvl="5">
              <a:spcBef>
                <a:spcPts val="0"/>
              </a:spcBef>
              <a:spcAft>
                <a:spcPts val="0"/>
              </a:spcAft>
              <a:buSzPts val="22800"/>
              <a:buNone/>
              <a:defRPr sz="22800"/>
            </a:lvl6pPr>
            <a:lvl7pPr lvl="6">
              <a:spcBef>
                <a:spcPts val="0"/>
              </a:spcBef>
              <a:spcAft>
                <a:spcPts val="0"/>
              </a:spcAft>
              <a:buSzPts val="22800"/>
              <a:buNone/>
              <a:defRPr sz="22800"/>
            </a:lvl7pPr>
            <a:lvl8pPr lvl="7">
              <a:spcBef>
                <a:spcPts val="0"/>
              </a:spcBef>
              <a:spcAft>
                <a:spcPts val="0"/>
              </a:spcAft>
              <a:buSzPts val="22800"/>
              <a:buNone/>
              <a:defRPr sz="22800"/>
            </a:lvl8pPr>
            <a:lvl9pPr lvl="8">
              <a:spcBef>
                <a:spcPts val="0"/>
              </a:spcBef>
              <a:spcAft>
                <a:spcPts val="0"/>
              </a:spcAft>
              <a:buSzPts val="22800"/>
              <a:buNone/>
              <a:defRPr sz="22800"/>
            </a:lvl9pPr>
          </a:lstStyle>
          <a:p/>
        </p:txBody>
      </p:sp>
      <p:sp>
        <p:nvSpPr>
          <p:cNvPr id="34" name="Google Shape;34;p8"/>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2240000" y="-1059"/>
            <a:ext cx="12240000" cy="43560000"/>
          </a:xfrm>
          <a:prstGeom prst="rect">
            <a:avLst/>
          </a:prstGeom>
          <a:solidFill>
            <a:schemeClr val="lt2"/>
          </a:solidFill>
          <a:ln>
            <a:noFill/>
          </a:ln>
        </p:spPr>
        <p:txBody>
          <a:bodyPr anchorCtr="0" anchor="ctr" bIns="435675" lIns="435675" spcFirstLastPara="1" rIns="435675" wrap="square" tIns="4356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710787" y="10443687"/>
            <a:ext cx="10829400" cy="12553500"/>
          </a:xfrm>
          <a:prstGeom prst="rect">
            <a:avLst/>
          </a:prstGeom>
        </p:spPr>
        <p:txBody>
          <a:bodyPr anchorCtr="0" anchor="b" bIns="435675" lIns="435675" spcFirstLastPara="1" rIns="435675" wrap="square" tIns="435675">
            <a:normAutofit/>
          </a:bodyPr>
          <a:lstStyle>
            <a:lvl1pPr lvl="0" algn="ctr">
              <a:spcBef>
                <a:spcPts val="0"/>
              </a:spcBef>
              <a:spcAft>
                <a:spcPts val="0"/>
              </a:spcAft>
              <a:buSzPts val="20400"/>
              <a:buNone/>
              <a:defRPr sz="20400"/>
            </a:lvl1pPr>
            <a:lvl2pPr lvl="1" algn="ctr">
              <a:spcBef>
                <a:spcPts val="0"/>
              </a:spcBef>
              <a:spcAft>
                <a:spcPts val="0"/>
              </a:spcAft>
              <a:buSzPts val="20400"/>
              <a:buNone/>
              <a:defRPr sz="20400"/>
            </a:lvl2pPr>
            <a:lvl3pPr lvl="2" algn="ctr">
              <a:spcBef>
                <a:spcPts val="0"/>
              </a:spcBef>
              <a:spcAft>
                <a:spcPts val="0"/>
              </a:spcAft>
              <a:buSzPts val="20400"/>
              <a:buNone/>
              <a:defRPr sz="20400"/>
            </a:lvl3pPr>
            <a:lvl4pPr lvl="3" algn="ctr">
              <a:spcBef>
                <a:spcPts val="0"/>
              </a:spcBef>
              <a:spcAft>
                <a:spcPts val="0"/>
              </a:spcAft>
              <a:buSzPts val="20400"/>
              <a:buNone/>
              <a:defRPr sz="20400"/>
            </a:lvl4pPr>
            <a:lvl5pPr lvl="4" algn="ctr">
              <a:spcBef>
                <a:spcPts val="0"/>
              </a:spcBef>
              <a:spcAft>
                <a:spcPts val="0"/>
              </a:spcAft>
              <a:buSzPts val="20400"/>
              <a:buNone/>
              <a:defRPr sz="20400"/>
            </a:lvl5pPr>
            <a:lvl6pPr lvl="5" algn="ctr">
              <a:spcBef>
                <a:spcPts val="0"/>
              </a:spcBef>
              <a:spcAft>
                <a:spcPts val="0"/>
              </a:spcAft>
              <a:buSzPts val="20400"/>
              <a:buNone/>
              <a:defRPr sz="20400"/>
            </a:lvl6pPr>
            <a:lvl7pPr lvl="6" algn="ctr">
              <a:spcBef>
                <a:spcPts val="0"/>
              </a:spcBef>
              <a:spcAft>
                <a:spcPts val="0"/>
              </a:spcAft>
              <a:buSzPts val="20400"/>
              <a:buNone/>
              <a:defRPr sz="20400"/>
            </a:lvl7pPr>
            <a:lvl8pPr lvl="7" algn="ctr">
              <a:spcBef>
                <a:spcPts val="0"/>
              </a:spcBef>
              <a:spcAft>
                <a:spcPts val="0"/>
              </a:spcAft>
              <a:buSzPts val="20400"/>
              <a:buNone/>
              <a:defRPr sz="20400"/>
            </a:lvl8pPr>
            <a:lvl9pPr lvl="8" algn="ctr">
              <a:spcBef>
                <a:spcPts val="0"/>
              </a:spcBef>
              <a:spcAft>
                <a:spcPts val="0"/>
              </a:spcAft>
              <a:buSzPts val="20400"/>
              <a:buNone/>
              <a:defRPr sz="20400"/>
            </a:lvl9pPr>
          </a:lstStyle>
          <a:p/>
        </p:txBody>
      </p:sp>
      <p:sp>
        <p:nvSpPr>
          <p:cNvPr id="38" name="Google Shape;38;p9"/>
          <p:cNvSpPr txBox="1"/>
          <p:nvPr>
            <p:ph idx="1" type="subTitle"/>
          </p:nvPr>
        </p:nvSpPr>
        <p:spPr>
          <a:xfrm>
            <a:off x="710787" y="23739078"/>
            <a:ext cx="10829400" cy="10458600"/>
          </a:xfrm>
          <a:prstGeom prst="rect">
            <a:avLst/>
          </a:prstGeom>
        </p:spPr>
        <p:txBody>
          <a:bodyPr anchorCtr="0" anchor="t" bIns="435675" lIns="435675" spcFirstLastPara="1" rIns="435675" wrap="square" tIns="435675">
            <a:normAutofit/>
          </a:bodyPr>
          <a:lstStyle>
            <a:lvl1pPr lvl="0" algn="ctr">
              <a:lnSpc>
                <a:spcPct val="100000"/>
              </a:lnSpc>
              <a:spcBef>
                <a:spcPts val="0"/>
              </a:spcBef>
              <a:spcAft>
                <a:spcPts val="0"/>
              </a:spcAft>
              <a:buSzPts val="10000"/>
              <a:buNone/>
              <a:defRPr sz="10000"/>
            </a:lvl1pPr>
            <a:lvl2pPr lvl="1" algn="ctr">
              <a:lnSpc>
                <a:spcPct val="100000"/>
              </a:lnSpc>
              <a:spcBef>
                <a:spcPts val="0"/>
              </a:spcBef>
              <a:spcAft>
                <a:spcPts val="0"/>
              </a:spcAft>
              <a:buSzPts val="10000"/>
              <a:buNone/>
              <a:defRPr sz="10000"/>
            </a:lvl2pPr>
            <a:lvl3pPr lvl="2" algn="ctr">
              <a:lnSpc>
                <a:spcPct val="100000"/>
              </a:lnSpc>
              <a:spcBef>
                <a:spcPts val="0"/>
              </a:spcBef>
              <a:spcAft>
                <a:spcPts val="0"/>
              </a:spcAft>
              <a:buSzPts val="10000"/>
              <a:buNone/>
              <a:defRPr sz="10000"/>
            </a:lvl3pPr>
            <a:lvl4pPr lvl="3" algn="ctr">
              <a:lnSpc>
                <a:spcPct val="100000"/>
              </a:lnSpc>
              <a:spcBef>
                <a:spcPts val="0"/>
              </a:spcBef>
              <a:spcAft>
                <a:spcPts val="0"/>
              </a:spcAft>
              <a:buSzPts val="10000"/>
              <a:buNone/>
              <a:defRPr sz="10000"/>
            </a:lvl4pPr>
            <a:lvl5pPr lvl="4" algn="ctr">
              <a:lnSpc>
                <a:spcPct val="100000"/>
              </a:lnSpc>
              <a:spcBef>
                <a:spcPts val="0"/>
              </a:spcBef>
              <a:spcAft>
                <a:spcPts val="0"/>
              </a:spcAft>
              <a:buSzPts val="10000"/>
              <a:buNone/>
              <a:defRPr sz="10000"/>
            </a:lvl5pPr>
            <a:lvl6pPr lvl="5" algn="ctr">
              <a:lnSpc>
                <a:spcPct val="100000"/>
              </a:lnSpc>
              <a:spcBef>
                <a:spcPts val="0"/>
              </a:spcBef>
              <a:spcAft>
                <a:spcPts val="0"/>
              </a:spcAft>
              <a:buSzPts val="10000"/>
              <a:buNone/>
              <a:defRPr sz="10000"/>
            </a:lvl6pPr>
            <a:lvl7pPr lvl="6" algn="ctr">
              <a:lnSpc>
                <a:spcPct val="100000"/>
              </a:lnSpc>
              <a:spcBef>
                <a:spcPts val="0"/>
              </a:spcBef>
              <a:spcAft>
                <a:spcPts val="0"/>
              </a:spcAft>
              <a:buSzPts val="10000"/>
              <a:buNone/>
              <a:defRPr sz="10000"/>
            </a:lvl7pPr>
            <a:lvl8pPr lvl="7" algn="ctr">
              <a:lnSpc>
                <a:spcPct val="100000"/>
              </a:lnSpc>
              <a:spcBef>
                <a:spcPts val="0"/>
              </a:spcBef>
              <a:spcAft>
                <a:spcPts val="0"/>
              </a:spcAft>
              <a:buSzPts val="10000"/>
              <a:buNone/>
              <a:defRPr sz="10000"/>
            </a:lvl8pPr>
            <a:lvl9pPr lvl="8" algn="ctr">
              <a:lnSpc>
                <a:spcPct val="100000"/>
              </a:lnSpc>
              <a:spcBef>
                <a:spcPts val="0"/>
              </a:spcBef>
              <a:spcAft>
                <a:spcPts val="0"/>
              </a:spcAft>
              <a:buSzPts val="10000"/>
              <a:buNone/>
              <a:defRPr sz="10000"/>
            </a:lvl9pPr>
          </a:lstStyle>
          <a:p/>
        </p:txBody>
      </p:sp>
      <p:sp>
        <p:nvSpPr>
          <p:cNvPr id="39" name="Google Shape;39;p9"/>
          <p:cNvSpPr txBox="1"/>
          <p:nvPr>
            <p:ph idx="2" type="body"/>
          </p:nvPr>
        </p:nvSpPr>
        <p:spPr>
          <a:xfrm>
            <a:off x="13223858" y="6132149"/>
            <a:ext cx="10272600" cy="31294800"/>
          </a:xfrm>
          <a:prstGeom prst="rect">
            <a:avLst/>
          </a:prstGeom>
        </p:spPr>
        <p:txBody>
          <a:bodyPr anchorCtr="0" anchor="ctr" bIns="435675" lIns="435675" spcFirstLastPara="1" rIns="435675" wrap="square" tIns="435675">
            <a:normAutofit/>
          </a:bodyPr>
          <a:lstStyle>
            <a:lvl1pPr indent="-755650" lvl="0" marL="457200">
              <a:spcBef>
                <a:spcPts val="0"/>
              </a:spcBef>
              <a:spcAft>
                <a:spcPts val="0"/>
              </a:spcAft>
              <a:buSzPts val="8300"/>
              <a:buChar char="●"/>
              <a:defRPr/>
            </a:lvl1pPr>
            <a:lvl2pPr indent="-666750" lvl="1" marL="914400">
              <a:spcBef>
                <a:spcPts val="0"/>
              </a:spcBef>
              <a:spcAft>
                <a:spcPts val="0"/>
              </a:spcAft>
              <a:buSzPts val="6900"/>
              <a:buChar char="○"/>
              <a:defRPr/>
            </a:lvl2pPr>
            <a:lvl3pPr indent="-666750" lvl="2" marL="1371600">
              <a:spcBef>
                <a:spcPts val="0"/>
              </a:spcBef>
              <a:spcAft>
                <a:spcPts val="0"/>
              </a:spcAft>
              <a:buSzPts val="6900"/>
              <a:buChar char="■"/>
              <a:defRPr/>
            </a:lvl3pPr>
            <a:lvl4pPr indent="-666750" lvl="3" marL="1828800">
              <a:spcBef>
                <a:spcPts val="0"/>
              </a:spcBef>
              <a:spcAft>
                <a:spcPts val="0"/>
              </a:spcAft>
              <a:buSzPts val="6900"/>
              <a:buChar char="●"/>
              <a:defRPr/>
            </a:lvl4pPr>
            <a:lvl5pPr indent="-666750" lvl="4" marL="2286000">
              <a:spcBef>
                <a:spcPts val="0"/>
              </a:spcBef>
              <a:spcAft>
                <a:spcPts val="0"/>
              </a:spcAft>
              <a:buSzPts val="6900"/>
              <a:buChar char="○"/>
              <a:defRPr/>
            </a:lvl5pPr>
            <a:lvl6pPr indent="-666750" lvl="5" marL="2743200">
              <a:spcBef>
                <a:spcPts val="0"/>
              </a:spcBef>
              <a:spcAft>
                <a:spcPts val="0"/>
              </a:spcAft>
              <a:buSzPts val="6900"/>
              <a:buChar char="■"/>
              <a:defRPr/>
            </a:lvl6pPr>
            <a:lvl7pPr indent="-666750" lvl="6" marL="3200400">
              <a:spcBef>
                <a:spcPts val="0"/>
              </a:spcBef>
              <a:spcAft>
                <a:spcPts val="0"/>
              </a:spcAft>
              <a:buSzPts val="6900"/>
              <a:buChar char="●"/>
              <a:defRPr/>
            </a:lvl7pPr>
            <a:lvl8pPr indent="-666750" lvl="7" marL="3657600">
              <a:spcBef>
                <a:spcPts val="0"/>
              </a:spcBef>
              <a:spcAft>
                <a:spcPts val="0"/>
              </a:spcAft>
              <a:buSzPts val="6900"/>
              <a:buChar char="○"/>
              <a:defRPr/>
            </a:lvl8pPr>
            <a:lvl9pPr indent="-666750" lvl="8" marL="4114800">
              <a:spcBef>
                <a:spcPts val="0"/>
              </a:spcBef>
              <a:spcAft>
                <a:spcPts val="0"/>
              </a:spcAft>
              <a:buSzPts val="6900"/>
              <a:buChar char="■"/>
              <a:defRPr/>
            </a:lvl9pPr>
          </a:lstStyle>
          <a:p/>
        </p:txBody>
      </p:sp>
      <p:sp>
        <p:nvSpPr>
          <p:cNvPr id="40" name="Google Shape;40;p9"/>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834472" y="35828492"/>
            <a:ext cx="16059600" cy="5124600"/>
          </a:xfrm>
          <a:prstGeom prst="rect">
            <a:avLst/>
          </a:prstGeom>
        </p:spPr>
        <p:txBody>
          <a:bodyPr anchorCtr="0" anchor="ctr" bIns="435675" lIns="435675" spcFirstLastPara="1" rIns="435675" wrap="square" tIns="435675">
            <a:normAutofit/>
          </a:bodyPr>
          <a:lstStyle>
            <a:lvl1pPr indent="-228600" lvl="0" marL="457200">
              <a:lnSpc>
                <a:spcPct val="100000"/>
              </a:lnSpc>
              <a:spcBef>
                <a:spcPts val="0"/>
              </a:spcBef>
              <a:spcAft>
                <a:spcPts val="0"/>
              </a:spcAft>
              <a:buSzPts val="8300"/>
              <a:buNone/>
              <a:defRPr/>
            </a:lvl1pPr>
          </a:lstStyle>
          <a:p/>
        </p:txBody>
      </p:sp>
      <p:sp>
        <p:nvSpPr>
          <p:cNvPr id="43" name="Google Shape;43;p10"/>
          <p:cNvSpPr txBox="1"/>
          <p:nvPr>
            <p:ph idx="12" type="sldNum"/>
          </p:nvPr>
        </p:nvSpPr>
        <p:spPr>
          <a:xfrm>
            <a:off x="22682171" y="39492510"/>
            <a:ext cx="1470600" cy="3332400"/>
          </a:xfrm>
          <a:prstGeom prst="rect">
            <a:avLst/>
          </a:prstGeom>
        </p:spPr>
        <p:txBody>
          <a:bodyPr anchorCtr="0" anchor="ctr" bIns="435675" lIns="435675" spcFirstLastPara="1" rIns="435675" wrap="square" tIns="4356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4472" y="3768891"/>
            <a:ext cx="22812300" cy="4850700"/>
          </a:xfrm>
          <a:prstGeom prst="rect">
            <a:avLst/>
          </a:prstGeom>
          <a:noFill/>
          <a:ln>
            <a:noFill/>
          </a:ln>
        </p:spPr>
        <p:txBody>
          <a:bodyPr anchorCtr="0" anchor="t" bIns="435675" lIns="435675" spcFirstLastPara="1" rIns="435675" wrap="square" tIns="435675">
            <a:normAutofit/>
          </a:bodyPr>
          <a:lstStyle>
            <a:lvl1pPr lvl="0">
              <a:spcBef>
                <a:spcPts val="0"/>
              </a:spcBef>
              <a:spcAft>
                <a:spcPts val="0"/>
              </a:spcAft>
              <a:buClr>
                <a:schemeClr val="dk1"/>
              </a:buClr>
              <a:buSzPts val="13100"/>
              <a:buNone/>
              <a:defRPr sz="13100">
                <a:solidFill>
                  <a:schemeClr val="dk1"/>
                </a:solidFill>
              </a:defRPr>
            </a:lvl1pPr>
            <a:lvl2pPr lvl="1">
              <a:spcBef>
                <a:spcPts val="0"/>
              </a:spcBef>
              <a:spcAft>
                <a:spcPts val="0"/>
              </a:spcAft>
              <a:buClr>
                <a:schemeClr val="dk1"/>
              </a:buClr>
              <a:buSzPts val="13100"/>
              <a:buNone/>
              <a:defRPr sz="13100">
                <a:solidFill>
                  <a:schemeClr val="dk1"/>
                </a:solidFill>
              </a:defRPr>
            </a:lvl2pPr>
            <a:lvl3pPr lvl="2">
              <a:spcBef>
                <a:spcPts val="0"/>
              </a:spcBef>
              <a:spcAft>
                <a:spcPts val="0"/>
              </a:spcAft>
              <a:buClr>
                <a:schemeClr val="dk1"/>
              </a:buClr>
              <a:buSzPts val="13100"/>
              <a:buNone/>
              <a:defRPr sz="13100">
                <a:solidFill>
                  <a:schemeClr val="dk1"/>
                </a:solidFill>
              </a:defRPr>
            </a:lvl3pPr>
            <a:lvl4pPr lvl="3">
              <a:spcBef>
                <a:spcPts val="0"/>
              </a:spcBef>
              <a:spcAft>
                <a:spcPts val="0"/>
              </a:spcAft>
              <a:buClr>
                <a:schemeClr val="dk1"/>
              </a:buClr>
              <a:buSzPts val="13100"/>
              <a:buNone/>
              <a:defRPr sz="13100">
                <a:solidFill>
                  <a:schemeClr val="dk1"/>
                </a:solidFill>
              </a:defRPr>
            </a:lvl4pPr>
            <a:lvl5pPr lvl="4">
              <a:spcBef>
                <a:spcPts val="0"/>
              </a:spcBef>
              <a:spcAft>
                <a:spcPts val="0"/>
              </a:spcAft>
              <a:buClr>
                <a:schemeClr val="dk1"/>
              </a:buClr>
              <a:buSzPts val="13100"/>
              <a:buNone/>
              <a:defRPr sz="13100">
                <a:solidFill>
                  <a:schemeClr val="dk1"/>
                </a:solidFill>
              </a:defRPr>
            </a:lvl5pPr>
            <a:lvl6pPr lvl="5">
              <a:spcBef>
                <a:spcPts val="0"/>
              </a:spcBef>
              <a:spcAft>
                <a:spcPts val="0"/>
              </a:spcAft>
              <a:buClr>
                <a:schemeClr val="dk1"/>
              </a:buClr>
              <a:buSzPts val="13100"/>
              <a:buNone/>
              <a:defRPr sz="13100">
                <a:solidFill>
                  <a:schemeClr val="dk1"/>
                </a:solidFill>
              </a:defRPr>
            </a:lvl6pPr>
            <a:lvl7pPr lvl="6">
              <a:spcBef>
                <a:spcPts val="0"/>
              </a:spcBef>
              <a:spcAft>
                <a:spcPts val="0"/>
              </a:spcAft>
              <a:buClr>
                <a:schemeClr val="dk1"/>
              </a:buClr>
              <a:buSzPts val="13100"/>
              <a:buNone/>
              <a:defRPr sz="13100">
                <a:solidFill>
                  <a:schemeClr val="dk1"/>
                </a:solidFill>
              </a:defRPr>
            </a:lvl7pPr>
            <a:lvl8pPr lvl="7">
              <a:spcBef>
                <a:spcPts val="0"/>
              </a:spcBef>
              <a:spcAft>
                <a:spcPts val="0"/>
              </a:spcAft>
              <a:buClr>
                <a:schemeClr val="dk1"/>
              </a:buClr>
              <a:buSzPts val="13100"/>
              <a:buNone/>
              <a:defRPr sz="13100">
                <a:solidFill>
                  <a:schemeClr val="dk1"/>
                </a:solidFill>
              </a:defRPr>
            </a:lvl8pPr>
            <a:lvl9pPr lvl="8">
              <a:spcBef>
                <a:spcPts val="0"/>
              </a:spcBef>
              <a:spcAft>
                <a:spcPts val="0"/>
              </a:spcAft>
              <a:buClr>
                <a:schemeClr val="dk1"/>
              </a:buClr>
              <a:buSzPts val="13100"/>
              <a:buNone/>
              <a:defRPr sz="13100">
                <a:solidFill>
                  <a:schemeClr val="dk1"/>
                </a:solidFill>
              </a:defRPr>
            </a:lvl9pPr>
          </a:lstStyle>
          <a:p/>
        </p:txBody>
      </p:sp>
      <p:sp>
        <p:nvSpPr>
          <p:cNvPr id="7" name="Google Shape;7;p1"/>
          <p:cNvSpPr txBox="1"/>
          <p:nvPr>
            <p:ph idx="1" type="body"/>
          </p:nvPr>
        </p:nvSpPr>
        <p:spPr>
          <a:xfrm>
            <a:off x="834472" y="9760243"/>
            <a:ext cx="22812300" cy="28932000"/>
          </a:xfrm>
          <a:prstGeom prst="rect">
            <a:avLst/>
          </a:prstGeom>
          <a:noFill/>
          <a:ln>
            <a:noFill/>
          </a:ln>
        </p:spPr>
        <p:txBody>
          <a:bodyPr anchorCtr="0" anchor="t" bIns="435675" lIns="435675" spcFirstLastPara="1" rIns="435675" wrap="square" tIns="435675">
            <a:normAutofit/>
          </a:bodyPr>
          <a:lstStyle>
            <a:lvl1pPr indent="-755650" lvl="0" marL="457200">
              <a:lnSpc>
                <a:spcPct val="115000"/>
              </a:lnSpc>
              <a:spcBef>
                <a:spcPts val="0"/>
              </a:spcBef>
              <a:spcAft>
                <a:spcPts val="0"/>
              </a:spcAft>
              <a:buClr>
                <a:schemeClr val="dk2"/>
              </a:buClr>
              <a:buSzPts val="8300"/>
              <a:buChar char="●"/>
              <a:defRPr sz="8300">
                <a:solidFill>
                  <a:schemeClr val="dk2"/>
                </a:solidFill>
              </a:defRPr>
            </a:lvl1pPr>
            <a:lvl2pPr indent="-666750" lvl="1" marL="914400">
              <a:lnSpc>
                <a:spcPct val="115000"/>
              </a:lnSpc>
              <a:spcBef>
                <a:spcPts val="0"/>
              </a:spcBef>
              <a:spcAft>
                <a:spcPts val="0"/>
              </a:spcAft>
              <a:buClr>
                <a:schemeClr val="dk2"/>
              </a:buClr>
              <a:buSzPts val="6900"/>
              <a:buChar char="○"/>
              <a:defRPr sz="6900">
                <a:solidFill>
                  <a:schemeClr val="dk2"/>
                </a:solidFill>
              </a:defRPr>
            </a:lvl2pPr>
            <a:lvl3pPr indent="-666750" lvl="2" marL="1371600">
              <a:lnSpc>
                <a:spcPct val="115000"/>
              </a:lnSpc>
              <a:spcBef>
                <a:spcPts val="0"/>
              </a:spcBef>
              <a:spcAft>
                <a:spcPts val="0"/>
              </a:spcAft>
              <a:buClr>
                <a:schemeClr val="dk2"/>
              </a:buClr>
              <a:buSzPts val="6900"/>
              <a:buChar char="■"/>
              <a:defRPr sz="6900">
                <a:solidFill>
                  <a:schemeClr val="dk2"/>
                </a:solidFill>
              </a:defRPr>
            </a:lvl3pPr>
            <a:lvl4pPr indent="-666750" lvl="3" marL="1828800">
              <a:lnSpc>
                <a:spcPct val="115000"/>
              </a:lnSpc>
              <a:spcBef>
                <a:spcPts val="0"/>
              </a:spcBef>
              <a:spcAft>
                <a:spcPts val="0"/>
              </a:spcAft>
              <a:buClr>
                <a:schemeClr val="dk2"/>
              </a:buClr>
              <a:buSzPts val="6900"/>
              <a:buChar char="●"/>
              <a:defRPr sz="6900">
                <a:solidFill>
                  <a:schemeClr val="dk2"/>
                </a:solidFill>
              </a:defRPr>
            </a:lvl4pPr>
            <a:lvl5pPr indent="-666750" lvl="4" marL="2286000">
              <a:lnSpc>
                <a:spcPct val="115000"/>
              </a:lnSpc>
              <a:spcBef>
                <a:spcPts val="0"/>
              </a:spcBef>
              <a:spcAft>
                <a:spcPts val="0"/>
              </a:spcAft>
              <a:buClr>
                <a:schemeClr val="dk2"/>
              </a:buClr>
              <a:buSzPts val="6900"/>
              <a:buChar char="○"/>
              <a:defRPr sz="6900">
                <a:solidFill>
                  <a:schemeClr val="dk2"/>
                </a:solidFill>
              </a:defRPr>
            </a:lvl5pPr>
            <a:lvl6pPr indent="-666750" lvl="5" marL="2743200">
              <a:lnSpc>
                <a:spcPct val="115000"/>
              </a:lnSpc>
              <a:spcBef>
                <a:spcPts val="0"/>
              </a:spcBef>
              <a:spcAft>
                <a:spcPts val="0"/>
              </a:spcAft>
              <a:buClr>
                <a:schemeClr val="dk2"/>
              </a:buClr>
              <a:buSzPts val="6900"/>
              <a:buChar char="■"/>
              <a:defRPr sz="6900">
                <a:solidFill>
                  <a:schemeClr val="dk2"/>
                </a:solidFill>
              </a:defRPr>
            </a:lvl6pPr>
            <a:lvl7pPr indent="-666750" lvl="6" marL="3200400">
              <a:lnSpc>
                <a:spcPct val="115000"/>
              </a:lnSpc>
              <a:spcBef>
                <a:spcPts val="0"/>
              </a:spcBef>
              <a:spcAft>
                <a:spcPts val="0"/>
              </a:spcAft>
              <a:buClr>
                <a:schemeClr val="dk2"/>
              </a:buClr>
              <a:buSzPts val="6900"/>
              <a:buChar char="●"/>
              <a:defRPr sz="6900">
                <a:solidFill>
                  <a:schemeClr val="dk2"/>
                </a:solidFill>
              </a:defRPr>
            </a:lvl7pPr>
            <a:lvl8pPr indent="-666750" lvl="7" marL="3657600">
              <a:lnSpc>
                <a:spcPct val="115000"/>
              </a:lnSpc>
              <a:spcBef>
                <a:spcPts val="0"/>
              </a:spcBef>
              <a:spcAft>
                <a:spcPts val="0"/>
              </a:spcAft>
              <a:buClr>
                <a:schemeClr val="dk2"/>
              </a:buClr>
              <a:buSzPts val="6900"/>
              <a:buChar char="○"/>
              <a:defRPr sz="6900">
                <a:solidFill>
                  <a:schemeClr val="dk2"/>
                </a:solidFill>
              </a:defRPr>
            </a:lvl8pPr>
            <a:lvl9pPr indent="-666750" lvl="8" marL="4114800">
              <a:lnSpc>
                <a:spcPct val="115000"/>
              </a:lnSpc>
              <a:spcBef>
                <a:spcPts val="0"/>
              </a:spcBef>
              <a:spcAft>
                <a:spcPts val="0"/>
              </a:spcAft>
              <a:buClr>
                <a:schemeClr val="dk2"/>
              </a:buClr>
              <a:buSzPts val="6900"/>
              <a:buChar char="■"/>
              <a:defRPr sz="6900">
                <a:solidFill>
                  <a:schemeClr val="dk2"/>
                </a:solidFill>
              </a:defRPr>
            </a:lvl9pPr>
          </a:lstStyle>
          <a:p/>
        </p:txBody>
      </p:sp>
      <p:sp>
        <p:nvSpPr>
          <p:cNvPr id="8" name="Google Shape;8;p1"/>
          <p:cNvSpPr txBox="1"/>
          <p:nvPr>
            <p:ph idx="12" type="sldNum"/>
          </p:nvPr>
        </p:nvSpPr>
        <p:spPr>
          <a:xfrm>
            <a:off x="22682171" y="39492510"/>
            <a:ext cx="1470600" cy="3332400"/>
          </a:xfrm>
          <a:prstGeom prst="rect">
            <a:avLst/>
          </a:prstGeom>
          <a:noFill/>
          <a:ln>
            <a:noFill/>
          </a:ln>
        </p:spPr>
        <p:txBody>
          <a:bodyPr anchorCtr="0" anchor="ctr" bIns="435675" lIns="435675" spcFirstLastPara="1" rIns="435675" wrap="square" tIns="435675">
            <a:normAutofit/>
          </a:bodyPr>
          <a:lstStyle>
            <a:lvl1pPr lvl="0" algn="r">
              <a:buNone/>
              <a:defRPr sz="4800">
                <a:solidFill>
                  <a:schemeClr val="dk2"/>
                </a:solidFill>
              </a:defRPr>
            </a:lvl1pPr>
            <a:lvl2pPr lvl="1" algn="r">
              <a:buNone/>
              <a:defRPr sz="4800">
                <a:solidFill>
                  <a:schemeClr val="dk2"/>
                </a:solidFill>
              </a:defRPr>
            </a:lvl2pPr>
            <a:lvl3pPr lvl="2" algn="r">
              <a:buNone/>
              <a:defRPr sz="4800">
                <a:solidFill>
                  <a:schemeClr val="dk2"/>
                </a:solidFill>
              </a:defRPr>
            </a:lvl3pPr>
            <a:lvl4pPr lvl="3" algn="r">
              <a:buNone/>
              <a:defRPr sz="4800">
                <a:solidFill>
                  <a:schemeClr val="dk2"/>
                </a:solidFill>
              </a:defRPr>
            </a:lvl4pPr>
            <a:lvl5pPr lvl="4" algn="r">
              <a:buNone/>
              <a:defRPr sz="4800">
                <a:solidFill>
                  <a:schemeClr val="dk2"/>
                </a:solidFill>
              </a:defRPr>
            </a:lvl5pPr>
            <a:lvl6pPr lvl="5" algn="r">
              <a:buNone/>
              <a:defRPr sz="4800">
                <a:solidFill>
                  <a:schemeClr val="dk2"/>
                </a:solidFill>
              </a:defRPr>
            </a:lvl6pPr>
            <a:lvl7pPr lvl="6" algn="r">
              <a:buNone/>
              <a:defRPr sz="4800">
                <a:solidFill>
                  <a:schemeClr val="dk2"/>
                </a:solidFill>
              </a:defRPr>
            </a:lvl7pPr>
            <a:lvl8pPr lvl="7" algn="r">
              <a:buNone/>
              <a:defRPr sz="4800">
                <a:solidFill>
                  <a:schemeClr val="dk2"/>
                </a:solidFill>
              </a:defRPr>
            </a:lvl8pPr>
            <a:lvl9pPr lvl="8" algn="r">
              <a:buNone/>
              <a:defRPr sz="4800">
                <a:solidFill>
                  <a:schemeClr val="dk2"/>
                </a:solidFil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857938" y="11547719"/>
            <a:ext cx="10953000" cy="1200900"/>
          </a:xfrm>
          <a:prstGeom prst="rect">
            <a:avLst/>
          </a:prstGeom>
          <a:solidFill>
            <a:srgbClr val="1C5B35"/>
          </a:solidFill>
          <a:ln>
            <a:noFill/>
          </a:ln>
        </p:spPr>
        <p:txBody>
          <a:bodyPr anchorCtr="0" anchor="t" bIns="435675" lIns="435675" spcFirstLastPara="1" rIns="435675" wrap="square" tIns="171475">
            <a:noAutofit/>
          </a:bodyPr>
          <a:lstStyle/>
          <a:p>
            <a:pPr indent="0" lvl="0" marL="0" rtl="0" algn="ctr">
              <a:lnSpc>
                <a:spcPct val="100000"/>
              </a:lnSpc>
              <a:spcBef>
                <a:spcPts val="0"/>
              </a:spcBef>
              <a:spcAft>
                <a:spcPts val="0"/>
              </a:spcAft>
              <a:buNone/>
            </a:pPr>
            <a:r>
              <a:rPr lang="pt-BR" sz="5200">
                <a:solidFill>
                  <a:schemeClr val="lt1"/>
                </a:solidFill>
                <a:latin typeface="Times New Roman"/>
                <a:ea typeface="Times New Roman"/>
                <a:cs typeface="Times New Roman"/>
                <a:sym typeface="Times New Roman"/>
              </a:rPr>
              <a:t>INTRODUÇÃO</a:t>
            </a:r>
            <a:endParaRPr sz="5200">
              <a:solidFill>
                <a:schemeClr val="lt1"/>
              </a:solidFill>
              <a:latin typeface="Times New Roman"/>
              <a:ea typeface="Times New Roman"/>
              <a:cs typeface="Times New Roman"/>
              <a:sym typeface="Times New Roman"/>
            </a:endParaRPr>
          </a:p>
        </p:txBody>
      </p:sp>
      <p:sp>
        <p:nvSpPr>
          <p:cNvPr id="55" name="Google Shape;55;p13"/>
          <p:cNvSpPr txBox="1"/>
          <p:nvPr/>
        </p:nvSpPr>
        <p:spPr>
          <a:xfrm>
            <a:off x="857938" y="16983990"/>
            <a:ext cx="10953000" cy="1200900"/>
          </a:xfrm>
          <a:prstGeom prst="rect">
            <a:avLst/>
          </a:prstGeom>
          <a:solidFill>
            <a:srgbClr val="1C5B35"/>
          </a:solidFill>
          <a:ln>
            <a:noFill/>
          </a:ln>
        </p:spPr>
        <p:txBody>
          <a:bodyPr anchorCtr="0" anchor="t" bIns="435675" lIns="435675" spcFirstLastPara="1" rIns="435675" wrap="square" tIns="171475">
            <a:noAutofit/>
          </a:bodyPr>
          <a:lstStyle/>
          <a:p>
            <a:pPr indent="0" lvl="0" marL="0" rtl="0" algn="ctr">
              <a:lnSpc>
                <a:spcPct val="100000"/>
              </a:lnSpc>
              <a:spcBef>
                <a:spcPts val="0"/>
              </a:spcBef>
              <a:spcAft>
                <a:spcPts val="0"/>
              </a:spcAft>
              <a:buNone/>
            </a:pPr>
            <a:r>
              <a:rPr lang="pt-BR" sz="5200">
                <a:solidFill>
                  <a:schemeClr val="lt1"/>
                </a:solidFill>
                <a:latin typeface="Times New Roman"/>
                <a:ea typeface="Times New Roman"/>
                <a:cs typeface="Times New Roman"/>
                <a:sym typeface="Times New Roman"/>
              </a:rPr>
              <a:t>OBJETIVO</a:t>
            </a:r>
            <a:endParaRPr sz="5200">
              <a:solidFill>
                <a:schemeClr val="lt1"/>
              </a:solidFill>
              <a:latin typeface="Times New Roman"/>
              <a:ea typeface="Times New Roman"/>
              <a:cs typeface="Times New Roman"/>
              <a:sym typeface="Times New Roman"/>
            </a:endParaRPr>
          </a:p>
        </p:txBody>
      </p:sp>
      <p:sp>
        <p:nvSpPr>
          <p:cNvPr id="56" name="Google Shape;56;p13"/>
          <p:cNvSpPr txBox="1"/>
          <p:nvPr/>
        </p:nvSpPr>
        <p:spPr>
          <a:xfrm>
            <a:off x="857938" y="20534599"/>
            <a:ext cx="10953000" cy="1200900"/>
          </a:xfrm>
          <a:prstGeom prst="rect">
            <a:avLst/>
          </a:prstGeom>
          <a:solidFill>
            <a:srgbClr val="1C5B35"/>
          </a:solidFill>
          <a:ln>
            <a:noFill/>
          </a:ln>
        </p:spPr>
        <p:txBody>
          <a:bodyPr anchorCtr="0" anchor="t" bIns="435675" lIns="435675" spcFirstLastPara="1" rIns="435675" wrap="square" tIns="171475">
            <a:noAutofit/>
          </a:bodyPr>
          <a:lstStyle/>
          <a:p>
            <a:pPr indent="0" lvl="0" marL="0" rtl="0" algn="ctr">
              <a:lnSpc>
                <a:spcPct val="100000"/>
              </a:lnSpc>
              <a:spcBef>
                <a:spcPts val="0"/>
              </a:spcBef>
              <a:spcAft>
                <a:spcPts val="0"/>
              </a:spcAft>
              <a:buNone/>
            </a:pPr>
            <a:r>
              <a:rPr lang="pt-BR" sz="5200">
                <a:solidFill>
                  <a:schemeClr val="lt1"/>
                </a:solidFill>
                <a:latin typeface="Times New Roman"/>
                <a:ea typeface="Times New Roman"/>
                <a:cs typeface="Times New Roman"/>
                <a:sym typeface="Times New Roman"/>
              </a:rPr>
              <a:t>METODOLOGIA</a:t>
            </a:r>
            <a:endParaRPr sz="5200">
              <a:solidFill>
                <a:schemeClr val="lt1"/>
              </a:solidFill>
              <a:latin typeface="Times New Roman"/>
              <a:ea typeface="Times New Roman"/>
              <a:cs typeface="Times New Roman"/>
              <a:sym typeface="Times New Roman"/>
            </a:endParaRPr>
          </a:p>
        </p:txBody>
      </p:sp>
      <p:sp>
        <p:nvSpPr>
          <p:cNvPr id="57" name="Google Shape;57;p13"/>
          <p:cNvSpPr txBox="1"/>
          <p:nvPr/>
        </p:nvSpPr>
        <p:spPr>
          <a:xfrm>
            <a:off x="857955" y="32916702"/>
            <a:ext cx="10953000" cy="1200900"/>
          </a:xfrm>
          <a:prstGeom prst="rect">
            <a:avLst/>
          </a:prstGeom>
          <a:solidFill>
            <a:srgbClr val="1C5B35"/>
          </a:solidFill>
          <a:ln>
            <a:noFill/>
          </a:ln>
        </p:spPr>
        <p:txBody>
          <a:bodyPr anchorCtr="0" anchor="t" bIns="435675" lIns="435675" spcFirstLastPara="1" rIns="435675" wrap="square" tIns="171475">
            <a:noAutofit/>
          </a:bodyPr>
          <a:lstStyle/>
          <a:p>
            <a:pPr indent="0" lvl="0" marL="0" rtl="0" algn="ctr">
              <a:lnSpc>
                <a:spcPct val="100000"/>
              </a:lnSpc>
              <a:spcBef>
                <a:spcPts val="0"/>
              </a:spcBef>
              <a:spcAft>
                <a:spcPts val="0"/>
              </a:spcAft>
              <a:buNone/>
            </a:pPr>
            <a:r>
              <a:rPr lang="pt-BR" sz="5200">
                <a:solidFill>
                  <a:schemeClr val="lt1"/>
                </a:solidFill>
                <a:latin typeface="Times New Roman"/>
                <a:ea typeface="Times New Roman"/>
                <a:cs typeface="Times New Roman"/>
                <a:sym typeface="Times New Roman"/>
              </a:rPr>
              <a:t>RESULTADOS E DISCUSSÃO</a:t>
            </a:r>
            <a:endParaRPr sz="5200">
              <a:solidFill>
                <a:schemeClr val="lt1"/>
              </a:solidFill>
              <a:latin typeface="Times New Roman"/>
              <a:ea typeface="Times New Roman"/>
              <a:cs typeface="Times New Roman"/>
              <a:sym typeface="Times New Roman"/>
            </a:endParaRPr>
          </a:p>
        </p:txBody>
      </p:sp>
      <p:sp>
        <p:nvSpPr>
          <p:cNvPr id="58" name="Google Shape;58;p13"/>
          <p:cNvSpPr txBox="1"/>
          <p:nvPr/>
        </p:nvSpPr>
        <p:spPr>
          <a:xfrm>
            <a:off x="12669066" y="22952507"/>
            <a:ext cx="10953000" cy="1200900"/>
          </a:xfrm>
          <a:prstGeom prst="rect">
            <a:avLst/>
          </a:prstGeom>
          <a:solidFill>
            <a:srgbClr val="1C5B35"/>
          </a:solidFill>
          <a:ln>
            <a:noFill/>
          </a:ln>
        </p:spPr>
        <p:txBody>
          <a:bodyPr anchorCtr="0" anchor="t" bIns="435675" lIns="435675" spcFirstLastPara="1" rIns="435675" wrap="square" tIns="171475">
            <a:noAutofit/>
          </a:bodyPr>
          <a:lstStyle/>
          <a:p>
            <a:pPr indent="0" lvl="0" marL="0" rtl="0" algn="ctr">
              <a:lnSpc>
                <a:spcPct val="100000"/>
              </a:lnSpc>
              <a:spcBef>
                <a:spcPts val="0"/>
              </a:spcBef>
              <a:spcAft>
                <a:spcPts val="0"/>
              </a:spcAft>
              <a:buNone/>
            </a:pPr>
            <a:r>
              <a:rPr lang="pt-BR" sz="5200">
                <a:solidFill>
                  <a:schemeClr val="lt1"/>
                </a:solidFill>
                <a:latin typeface="Times New Roman"/>
                <a:ea typeface="Times New Roman"/>
                <a:cs typeface="Times New Roman"/>
                <a:sym typeface="Times New Roman"/>
              </a:rPr>
              <a:t>CONCLUSÃO</a:t>
            </a:r>
            <a:endParaRPr sz="5200">
              <a:solidFill>
                <a:schemeClr val="lt1"/>
              </a:solidFill>
              <a:latin typeface="Times New Roman"/>
              <a:ea typeface="Times New Roman"/>
              <a:cs typeface="Times New Roman"/>
              <a:sym typeface="Times New Roman"/>
            </a:endParaRPr>
          </a:p>
        </p:txBody>
      </p:sp>
      <p:sp>
        <p:nvSpPr>
          <p:cNvPr id="59" name="Google Shape;59;p13"/>
          <p:cNvSpPr txBox="1"/>
          <p:nvPr/>
        </p:nvSpPr>
        <p:spPr>
          <a:xfrm>
            <a:off x="12669066" y="30443339"/>
            <a:ext cx="10953000" cy="1200900"/>
          </a:xfrm>
          <a:prstGeom prst="rect">
            <a:avLst/>
          </a:prstGeom>
          <a:solidFill>
            <a:srgbClr val="1C5B35"/>
          </a:solidFill>
          <a:ln>
            <a:noFill/>
          </a:ln>
        </p:spPr>
        <p:txBody>
          <a:bodyPr anchorCtr="0" anchor="t" bIns="435675" lIns="435675" spcFirstLastPara="1" rIns="435675" wrap="square" tIns="171475">
            <a:noAutofit/>
          </a:bodyPr>
          <a:lstStyle/>
          <a:p>
            <a:pPr indent="0" lvl="0" marL="0" rtl="0" algn="ctr">
              <a:lnSpc>
                <a:spcPct val="100000"/>
              </a:lnSpc>
              <a:spcBef>
                <a:spcPts val="0"/>
              </a:spcBef>
              <a:spcAft>
                <a:spcPts val="0"/>
              </a:spcAft>
              <a:buNone/>
            </a:pPr>
            <a:r>
              <a:rPr lang="pt-BR" sz="5200">
                <a:solidFill>
                  <a:schemeClr val="lt1"/>
                </a:solidFill>
                <a:latin typeface="Times New Roman"/>
                <a:ea typeface="Times New Roman"/>
                <a:cs typeface="Times New Roman"/>
                <a:sym typeface="Times New Roman"/>
              </a:rPr>
              <a:t>REFERÊNCIAS BIBLIOGRÁFICAS</a:t>
            </a:r>
            <a:endParaRPr sz="5200">
              <a:solidFill>
                <a:schemeClr val="lt1"/>
              </a:solidFill>
              <a:latin typeface="Times New Roman"/>
              <a:ea typeface="Times New Roman"/>
              <a:cs typeface="Times New Roman"/>
              <a:sym typeface="Times New Roman"/>
            </a:endParaRPr>
          </a:p>
        </p:txBody>
      </p:sp>
      <p:sp>
        <p:nvSpPr>
          <p:cNvPr id="60" name="Google Shape;60;p13"/>
          <p:cNvSpPr txBox="1"/>
          <p:nvPr/>
        </p:nvSpPr>
        <p:spPr>
          <a:xfrm>
            <a:off x="857938" y="12748191"/>
            <a:ext cx="10953000" cy="37866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pt-BR" sz="4100">
                <a:solidFill>
                  <a:schemeClr val="dk1"/>
                </a:solidFill>
                <a:latin typeface="Times New Roman"/>
                <a:ea typeface="Times New Roman"/>
                <a:cs typeface="Times New Roman"/>
                <a:sym typeface="Times New Roman"/>
              </a:rPr>
              <a:t>Times New Roman 41, justificado, espaçamento simples. Texto texto texto texto texto texto texto texto texto texto texto texto texto texto texto texto texto texto texto texto texto texto texto texto texto texto texto texto texto texto texto texto texto texto texto texto texto texto texto texto texto texto texto.</a:t>
            </a:r>
            <a:endParaRPr sz="4100">
              <a:solidFill>
                <a:schemeClr val="dk1"/>
              </a:solidFill>
              <a:latin typeface="Times New Roman"/>
              <a:ea typeface="Times New Roman"/>
              <a:cs typeface="Times New Roman"/>
              <a:sym typeface="Times New Roman"/>
            </a:endParaRPr>
          </a:p>
        </p:txBody>
      </p:sp>
      <p:sp>
        <p:nvSpPr>
          <p:cNvPr id="61" name="Google Shape;61;p13"/>
          <p:cNvSpPr txBox="1"/>
          <p:nvPr/>
        </p:nvSpPr>
        <p:spPr>
          <a:xfrm>
            <a:off x="857938" y="18184463"/>
            <a:ext cx="10953000" cy="18933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Clr>
                <a:schemeClr val="dk1"/>
              </a:buClr>
              <a:buSzPts val="3800"/>
              <a:buFont typeface="Arial"/>
              <a:buNone/>
            </a:pPr>
            <a:r>
              <a:rPr lang="pt-BR" sz="4100">
                <a:solidFill>
                  <a:schemeClr val="dk1"/>
                </a:solidFill>
                <a:latin typeface="Times New Roman"/>
                <a:ea typeface="Times New Roman"/>
                <a:cs typeface="Times New Roman"/>
                <a:sym typeface="Times New Roman"/>
              </a:rPr>
              <a:t>Times New Roman 41, justificado, espaçamento simples. Texto texto texto texto texto texto texto texto texto texto texto texto texto texto texto.</a:t>
            </a:r>
            <a:endParaRPr sz="4100">
              <a:solidFill>
                <a:schemeClr val="dk1"/>
              </a:solidFill>
              <a:latin typeface="Times New Roman"/>
              <a:ea typeface="Times New Roman"/>
              <a:cs typeface="Times New Roman"/>
              <a:sym typeface="Times New Roman"/>
            </a:endParaRPr>
          </a:p>
        </p:txBody>
      </p:sp>
      <p:sp>
        <p:nvSpPr>
          <p:cNvPr id="62" name="Google Shape;62;p13"/>
          <p:cNvSpPr txBox="1"/>
          <p:nvPr/>
        </p:nvSpPr>
        <p:spPr>
          <a:xfrm>
            <a:off x="857938" y="21735072"/>
            <a:ext cx="10953000" cy="107286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pt-BR" sz="4100">
                <a:solidFill>
                  <a:schemeClr val="dk1"/>
                </a:solidFill>
                <a:latin typeface="Times New Roman"/>
                <a:ea typeface="Times New Roman"/>
                <a:cs typeface="Times New Roman"/>
                <a:sym typeface="Times New Roman"/>
              </a:rPr>
              <a:t>Times New Roman 41, justificado, espaçamento simples.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sz="4100">
              <a:solidFill>
                <a:schemeClr val="dk1"/>
              </a:solidFill>
              <a:latin typeface="Times New Roman"/>
              <a:ea typeface="Times New Roman"/>
              <a:cs typeface="Times New Roman"/>
              <a:sym typeface="Times New Roman"/>
            </a:endParaRPr>
          </a:p>
        </p:txBody>
      </p:sp>
      <p:sp>
        <p:nvSpPr>
          <p:cNvPr id="63" name="Google Shape;63;p13"/>
          <p:cNvSpPr txBox="1"/>
          <p:nvPr/>
        </p:nvSpPr>
        <p:spPr>
          <a:xfrm>
            <a:off x="12669066" y="11547719"/>
            <a:ext cx="10953000" cy="738900"/>
          </a:xfrm>
          <a:prstGeom prst="rect">
            <a:avLst/>
          </a:prstGeom>
          <a:noFill/>
          <a:ln>
            <a:noFill/>
          </a:ln>
        </p:spPr>
        <p:txBody>
          <a:bodyPr anchorCtr="0" anchor="t" bIns="0" lIns="0" spcFirstLastPara="1" rIns="0" wrap="square" tIns="0">
            <a:spAutoFit/>
          </a:bodyPr>
          <a:lstStyle/>
          <a:p>
            <a:pPr indent="0" lvl="0" marL="0" rtl="0" algn="just">
              <a:lnSpc>
                <a:spcPct val="100000"/>
              </a:lnSpc>
              <a:spcBef>
                <a:spcPts val="0"/>
              </a:spcBef>
              <a:spcAft>
                <a:spcPts val="0"/>
              </a:spcAft>
              <a:buNone/>
            </a:pPr>
            <a:r>
              <a:t/>
            </a:r>
            <a:endParaRPr sz="4800">
              <a:solidFill>
                <a:schemeClr val="dk1"/>
              </a:solidFill>
              <a:latin typeface="Times New Roman"/>
              <a:ea typeface="Times New Roman"/>
              <a:cs typeface="Times New Roman"/>
              <a:sym typeface="Times New Roman"/>
            </a:endParaRPr>
          </a:p>
        </p:txBody>
      </p:sp>
      <p:sp>
        <p:nvSpPr>
          <p:cNvPr id="64" name="Google Shape;64;p13"/>
          <p:cNvSpPr txBox="1"/>
          <p:nvPr/>
        </p:nvSpPr>
        <p:spPr>
          <a:xfrm>
            <a:off x="857519" y="5402996"/>
            <a:ext cx="22764600" cy="1539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pt-BR" sz="5200">
                <a:solidFill>
                  <a:schemeClr val="dk1"/>
                </a:solidFill>
                <a:latin typeface="Times New Roman"/>
                <a:ea typeface="Times New Roman"/>
                <a:cs typeface="Times New Roman"/>
                <a:sym typeface="Times New Roman"/>
              </a:rPr>
              <a:t>TÍTULO, TIMES NEW ROMAN 52, CENTRALIZADO, NEGRITO</a:t>
            </a:r>
            <a:endParaRPr b="1" sz="52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t/>
            </a:r>
            <a:endParaRPr b="1" sz="4800">
              <a:solidFill>
                <a:schemeClr val="dk1"/>
              </a:solidFill>
              <a:latin typeface="Times New Roman"/>
              <a:ea typeface="Times New Roman"/>
              <a:cs typeface="Times New Roman"/>
              <a:sym typeface="Times New Roman"/>
            </a:endParaRPr>
          </a:p>
        </p:txBody>
      </p:sp>
      <p:sp>
        <p:nvSpPr>
          <p:cNvPr id="65" name="Google Shape;65;p13"/>
          <p:cNvSpPr txBox="1"/>
          <p:nvPr/>
        </p:nvSpPr>
        <p:spPr>
          <a:xfrm>
            <a:off x="857519" y="7060782"/>
            <a:ext cx="22764600" cy="42804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pt-BR" sz="3800">
                <a:solidFill>
                  <a:schemeClr val="dk1"/>
                </a:solidFill>
                <a:latin typeface="Times New Roman"/>
                <a:ea typeface="Times New Roman"/>
                <a:cs typeface="Times New Roman"/>
                <a:sym typeface="Times New Roman"/>
              </a:rPr>
              <a:t>PARANHOS, R.S.¹; COSTA, S.¹; FRANCISCO, J.X.²; SILVA, F. R.</a:t>
            </a:r>
            <a:r>
              <a:rPr lang="pt-BR" sz="3800">
                <a:solidFill>
                  <a:schemeClr val="dk1"/>
                </a:solidFill>
                <a:latin typeface="Times New Roman"/>
                <a:ea typeface="Times New Roman"/>
                <a:cs typeface="Times New Roman"/>
                <a:sym typeface="Times New Roman"/>
              </a:rPr>
              <a:t>²</a:t>
            </a:r>
            <a:r>
              <a:rPr lang="pt-BR" sz="3800">
                <a:solidFill>
                  <a:schemeClr val="dk1"/>
                </a:solidFill>
                <a:latin typeface="Times New Roman"/>
                <a:ea typeface="Times New Roman"/>
                <a:cs typeface="Times New Roman"/>
                <a:sym typeface="Times New Roman"/>
              </a:rPr>
              <a:t>; SOUZA, E.F.³</a:t>
            </a:r>
            <a:endParaRPr sz="38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t/>
            </a:r>
            <a:endParaRPr sz="38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rPr baseline="30000" lang="pt-BR" sz="3800">
                <a:solidFill>
                  <a:schemeClr val="dk1"/>
                </a:solidFill>
                <a:latin typeface="Times New Roman"/>
                <a:ea typeface="Times New Roman"/>
                <a:cs typeface="Times New Roman"/>
                <a:sym typeface="Times New Roman"/>
              </a:rPr>
              <a:t>1 </a:t>
            </a:r>
            <a:r>
              <a:rPr lang="pt-BR" sz="3800">
                <a:solidFill>
                  <a:schemeClr val="dk1"/>
                </a:solidFill>
                <a:latin typeface="Times New Roman"/>
                <a:ea typeface="Times New Roman"/>
                <a:cs typeface="Times New Roman"/>
                <a:sym typeface="Times New Roman"/>
              </a:rPr>
              <a:t>Graduando em Medicina pela Universidade Federal de Goiás, Goiânia - GO, Brasil; </a:t>
            </a:r>
            <a:r>
              <a:rPr baseline="30000" lang="pt-BR" sz="3800">
                <a:solidFill>
                  <a:schemeClr val="dk1"/>
                </a:solidFill>
                <a:latin typeface="Times New Roman"/>
                <a:ea typeface="Times New Roman"/>
                <a:cs typeface="Times New Roman"/>
                <a:sym typeface="Times New Roman"/>
              </a:rPr>
              <a:t>2 </a:t>
            </a:r>
            <a:r>
              <a:rPr lang="pt-BR" sz="3800">
                <a:solidFill>
                  <a:schemeClr val="dk1"/>
                </a:solidFill>
                <a:latin typeface="Times New Roman"/>
                <a:ea typeface="Times New Roman"/>
                <a:cs typeface="Times New Roman"/>
                <a:sym typeface="Times New Roman"/>
              </a:rPr>
              <a:t>Graduanda em Medicina pela Universidade Federal de Jataí, Jataí - GO, Brasil; </a:t>
            </a:r>
            <a:r>
              <a:rPr baseline="30000" lang="pt-BR" sz="3800">
                <a:solidFill>
                  <a:schemeClr val="dk1"/>
                </a:solidFill>
                <a:latin typeface="Times New Roman"/>
                <a:ea typeface="Times New Roman"/>
                <a:cs typeface="Times New Roman"/>
                <a:sym typeface="Times New Roman"/>
              </a:rPr>
              <a:t>3 </a:t>
            </a:r>
            <a:r>
              <a:rPr lang="pt-BR" sz="3800">
                <a:solidFill>
                  <a:schemeClr val="dk1"/>
                </a:solidFill>
                <a:latin typeface="Times New Roman"/>
                <a:ea typeface="Times New Roman"/>
                <a:cs typeface="Times New Roman"/>
                <a:sym typeface="Times New Roman"/>
              </a:rPr>
              <a:t>Médico pela Universidade Federal de Goiás, Goiânia - GO, Brasil</a:t>
            </a:r>
            <a:endParaRPr sz="38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t/>
            </a:r>
            <a:endParaRPr sz="38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rPr lang="pt-BR" sz="3800">
                <a:solidFill>
                  <a:schemeClr val="dk1"/>
                </a:solidFill>
                <a:latin typeface="Times New Roman"/>
                <a:ea typeface="Times New Roman"/>
                <a:cs typeface="Times New Roman"/>
                <a:sym typeface="Times New Roman"/>
              </a:rPr>
              <a:t>emailautorprincipal@gmail.com</a:t>
            </a:r>
            <a:endParaRPr sz="38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t/>
            </a:r>
            <a:endParaRPr sz="4100">
              <a:solidFill>
                <a:schemeClr val="dk1"/>
              </a:solidFill>
              <a:latin typeface="Times New Roman"/>
              <a:ea typeface="Times New Roman"/>
              <a:cs typeface="Times New Roman"/>
              <a:sym typeface="Times New Roman"/>
            </a:endParaRPr>
          </a:p>
        </p:txBody>
      </p:sp>
      <p:sp>
        <p:nvSpPr>
          <p:cNvPr id="66" name="Google Shape;66;p13"/>
          <p:cNvSpPr txBox="1"/>
          <p:nvPr/>
        </p:nvSpPr>
        <p:spPr>
          <a:xfrm>
            <a:off x="12669054" y="11550493"/>
            <a:ext cx="10953000" cy="6312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t/>
            </a:r>
            <a:endParaRPr sz="4100">
              <a:solidFill>
                <a:schemeClr val="dk1"/>
              </a:solidFill>
              <a:latin typeface="Times New Roman"/>
              <a:ea typeface="Times New Roman"/>
              <a:cs typeface="Times New Roman"/>
              <a:sym typeface="Times New Roman"/>
            </a:endParaRPr>
          </a:p>
        </p:txBody>
      </p:sp>
      <p:sp>
        <p:nvSpPr>
          <p:cNvPr id="67" name="Google Shape;67;p13"/>
          <p:cNvSpPr txBox="1"/>
          <p:nvPr/>
        </p:nvSpPr>
        <p:spPr>
          <a:xfrm>
            <a:off x="857943" y="34117051"/>
            <a:ext cx="10953000" cy="50487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pt-BR" sz="4100">
                <a:solidFill>
                  <a:schemeClr val="dk1"/>
                </a:solidFill>
                <a:latin typeface="Times New Roman"/>
                <a:ea typeface="Times New Roman"/>
                <a:cs typeface="Times New Roman"/>
                <a:sym typeface="Times New Roman"/>
              </a:rPr>
              <a:t>Times New Roman 41, justificado, espaçamento simples.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textotexto texto texto texto texto.</a:t>
            </a:r>
            <a:endParaRPr sz="4100">
              <a:solidFill>
                <a:schemeClr val="dk1"/>
              </a:solidFill>
              <a:latin typeface="Times New Roman"/>
              <a:ea typeface="Times New Roman"/>
              <a:cs typeface="Times New Roman"/>
              <a:sym typeface="Times New Roman"/>
            </a:endParaRPr>
          </a:p>
        </p:txBody>
      </p:sp>
      <p:sp>
        <p:nvSpPr>
          <p:cNvPr id="68" name="Google Shape;68;p13"/>
          <p:cNvSpPr txBox="1"/>
          <p:nvPr/>
        </p:nvSpPr>
        <p:spPr>
          <a:xfrm>
            <a:off x="12669092" y="11547699"/>
            <a:ext cx="10953000" cy="107286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pt-BR" sz="4100">
                <a:solidFill>
                  <a:schemeClr val="dk1"/>
                </a:solidFill>
                <a:latin typeface="Times New Roman"/>
                <a:ea typeface="Times New Roman"/>
                <a:cs typeface="Times New Roman"/>
                <a:sym typeface="Times New Roman"/>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sz="4100">
              <a:solidFill>
                <a:schemeClr val="dk1"/>
              </a:solidFill>
              <a:latin typeface="Times New Roman"/>
              <a:ea typeface="Times New Roman"/>
              <a:cs typeface="Times New Roman"/>
              <a:sym typeface="Times New Roman"/>
            </a:endParaRPr>
          </a:p>
        </p:txBody>
      </p:sp>
      <p:sp>
        <p:nvSpPr>
          <p:cNvPr id="69" name="Google Shape;69;p13"/>
          <p:cNvSpPr txBox="1"/>
          <p:nvPr/>
        </p:nvSpPr>
        <p:spPr>
          <a:xfrm>
            <a:off x="12669092" y="24153516"/>
            <a:ext cx="10953000" cy="56799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pt-BR" sz="4100">
                <a:solidFill>
                  <a:schemeClr val="dk1"/>
                </a:solidFill>
                <a:latin typeface="Times New Roman"/>
                <a:ea typeface="Times New Roman"/>
                <a:cs typeface="Times New Roman"/>
                <a:sym typeface="Times New Roman"/>
              </a:rPr>
              <a:t>Times New Roman 41, justificado, espaçamento simples.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sz="4100">
              <a:solidFill>
                <a:schemeClr val="dk1"/>
              </a:solidFill>
              <a:latin typeface="Times New Roman"/>
              <a:ea typeface="Times New Roman"/>
              <a:cs typeface="Times New Roman"/>
              <a:sym typeface="Times New Roman"/>
            </a:endParaRPr>
          </a:p>
        </p:txBody>
      </p:sp>
      <p:sp>
        <p:nvSpPr>
          <p:cNvPr id="70" name="Google Shape;70;p13"/>
          <p:cNvSpPr txBox="1"/>
          <p:nvPr/>
        </p:nvSpPr>
        <p:spPr>
          <a:xfrm>
            <a:off x="12669092" y="31763292"/>
            <a:ext cx="10953000" cy="78654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pt-BR" sz="2800">
                <a:solidFill>
                  <a:schemeClr val="dk1"/>
                </a:solidFill>
                <a:latin typeface="Times New Roman"/>
                <a:ea typeface="Times New Roman"/>
                <a:cs typeface="Times New Roman"/>
                <a:sym typeface="Times New Roman"/>
              </a:rPr>
              <a:t>REFERÊNCIA. </a:t>
            </a:r>
            <a:r>
              <a:rPr lang="pt-BR" sz="2800">
                <a:solidFill>
                  <a:schemeClr val="dk1"/>
                </a:solidFill>
                <a:latin typeface="Times New Roman"/>
                <a:ea typeface="Times New Roman"/>
                <a:cs typeface="Times New Roman"/>
                <a:sym typeface="Times New Roman"/>
              </a:rPr>
              <a:t>Times New Roman 28, alinhado à esquerda. Texto texto texto texto texto texto texto texto texto texto texto texto texto texto texto texto texto texto texto texto texto texto texto texto texto texto texto texto texto texto texto texto.</a:t>
            </a:r>
            <a:endParaRPr sz="2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pt-BR" sz="2800">
                <a:solidFill>
                  <a:schemeClr val="dk1"/>
                </a:solidFill>
                <a:latin typeface="Times New Roman"/>
                <a:ea typeface="Times New Roman"/>
                <a:cs typeface="Times New Roman"/>
                <a:sym typeface="Times New Roman"/>
              </a:rPr>
              <a:t>REFERÊNCIA. Times New Roman 28, alinhado à esquerda. Texto texto texto texto texto texto texto texto texto texto texto texto texto texto texto texto texto texto texto texto texto texto texto texto texto texto texto texto texto texto texto texto.</a:t>
            </a:r>
            <a:endParaRPr sz="2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pt-BR" sz="2800">
                <a:solidFill>
                  <a:schemeClr val="dk1"/>
                </a:solidFill>
                <a:latin typeface="Times New Roman"/>
                <a:ea typeface="Times New Roman"/>
                <a:cs typeface="Times New Roman"/>
                <a:sym typeface="Times New Roman"/>
              </a:rPr>
              <a:t>REFERÊNCIA. Times New Roman 28, alinhado à esquerda. Texto texto texto texto texto texto texto texto texto texto texto texto texto texto texto texto texto texto texto texto texto texto texto texto texto texto texto texto texto texto texto texto.</a:t>
            </a:r>
            <a:endParaRPr sz="2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pt-BR" sz="2800">
                <a:solidFill>
                  <a:schemeClr val="dk1"/>
                </a:solidFill>
                <a:latin typeface="Times New Roman"/>
                <a:ea typeface="Times New Roman"/>
                <a:cs typeface="Times New Roman"/>
                <a:sym typeface="Times New Roman"/>
              </a:rPr>
              <a:t>REFERÊNCIA. Times New Roman 28, alinhado à esquerda. Texto texto texto texto texto texto texto texto texto texto texto texto texto texto texto texto texto texto texto texto texto texto texto texto texto texto texto texto texto texto texto texto.</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